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Montserra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4" roundtripDataSignature="AMtx7miVEkidAlHob4l66MKIINNNNMsZ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685583" y="4400004"/>
            <a:ext cx="5486833" cy="3601637"/>
          </a:xfrm>
          <a:prstGeom prst="rect">
            <a:avLst/>
          </a:prstGeom>
          <a:noFill/>
          <a:ln>
            <a:noFill/>
          </a:ln>
        </p:spPr>
        <p:txBody>
          <a:bodyPr anchorCtr="0" anchor="t" bIns="45425" lIns="45425" spcFirstLastPara="1" rIns="45425" wrap="square" tIns="45425">
            <a:noAutofit/>
          </a:bodyPr>
          <a:lstStyle/>
          <a:p>
            <a:pPr indent="0" lvl="0" marL="0" rtl="0" algn="l">
              <a:lnSpc>
                <a:spcPct val="100000"/>
              </a:lnSpc>
              <a:spcBef>
                <a:spcPts val="0"/>
              </a:spcBef>
              <a:spcAft>
                <a:spcPts val="0"/>
              </a:spcAft>
              <a:buSzPts val="1100"/>
              <a:buNone/>
            </a:pPr>
            <a:r>
              <a:t/>
            </a:r>
            <a:endParaRPr/>
          </a:p>
        </p:txBody>
      </p:sp>
      <p:sp>
        <p:nvSpPr>
          <p:cNvPr id="74" name="Google Shape;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f979426d5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0f979426d5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Tap on Get Blank Forms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f979426d5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f979426d5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If you download a new version of the same Smartphone Monitoring Form, it will overwrite the current form and this is a good way to update forms in the event that changes have been made to the original form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979426d5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979426d5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0f979426d5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0f979426d5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f979426d5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0f979426d5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0f979426d5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0f979426d5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1200">
                <a:solidFill>
                  <a:schemeClr val="dk1"/>
                </a:solidFill>
                <a:latin typeface="Times New Roman"/>
                <a:ea typeface="Times New Roman"/>
                <a:cs typeface="Times New Roman"/>
                <a:sym typeface="Times New Roman"/>
              </a:rPr>
              <a:t>NB: You are required to submit data every Wednesday! </a:t>
            </a:r>
            <a:endParaRPr b="1"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0f979426d5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0f979426d5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0f979426d5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0f979426d5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30min</a:t>
            </a:r>
            <a:endParaRPr/>
          </a:p>
          <a:p>
            <a:pPr indent="0" lvl="0" marL="0" rtl="0" algn="l">
              <a:spcBef>
                <a:spcPts val="0"/>
              </a:spcBef>
              <a:spcAft>
                <a:spcPts val="0"/>
              </a:spcAft>
              <a:buNone/>
            </a:pPr>
            <a:r>
              <a:rPr lang="en-US"/>
              <a:t>//ON PC&gt;&gt;OPEN WIRELESS DISPLAY</a:t>
            </a:r>
            <a:endParaRPr/>
          </a:p>
          <a:p>
            <a:pPr indent="0" lvl="0" marL="0" rtl="0" algn="l">
              <a:spcBef>
                <a:spcPts val="0"/>
              </a:spcBef>
              <a:spcAft>
                <a:spcPts val="0"/>
              </a:spcAft>
              <a:buNone/>
            </a:pPr>
            <a:r>
              <a:rPr lang="en-US"/>
              <a:t>//ON Phone, under notifications&gt;&gt;click on cast&gt;&gt;add pass code from pc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username: </a:t>
            </a:r>
            <a:r>
              <a:rPr lang="en-US"/>
              <a:t>cso2023</a:t>
            </a:r>
            <a:endParaRPr/>
          </a:p>
          <a:p>
            <a:pPr indent="0" lvl="0" marL="0" rtl="0" algn="l">
              <a:spcBef>
                <a:spcPts val="0"/>
              </a:spcBef>
              <a:spcAft>
                <a:spcPts val="0"/>
              </a:spcAft>
              <a:buNone/>
            </a:pPr>
            <a:r>
              <a:rPr lang="en-US"/>
              <a:t>pwd:learn2023</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0f979426d5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0f979426d5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979426d5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979426d5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 latest live dashboard</a:t>
            </a:r>
            <a:endParaRPr/>
          </a:p>
          <a:p>
            <a:pPr indent="0" lvl="0" marL="0" rtl="0" algn="l">
              <a:spcBef>
                <a:spcPts val="0"/>
              </a:spcBef>
              <a:spcAft>
                <a:spcPts val="0"/>
              </a:spcAft>
              <a:buNone/>
            </a:pPr>
            <a:r>
              <a:rPr lang="en-US"/>
              <a:t>Who has access; RO, Engineers, Team at Office and UK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583" y="4400004"/>
            <a:ext cx="5486833" cy="3601637"/>
          </a:xfrm>
          <a:prstGeom prst="rect">
            <a:avLst/>
          </a:prstGeom>
          <a:noFill/>
          <a:ln>
            <a:noFill/>
          </a:ln>
        </p:spPr>
        <p:txBody>
          <a:bodyPr anchorCtr="0" anchor="t" bIns="45425" lIns="45425" spcFirstLastPara="1" rIns="45425" wrap="square" tIns="45425">
            <a:noAutofit/>
          </a:bodyPr>
          <a:lstStyle/>
          <a:p>
            <a:pPr indent="0" lvl="0" marL="0" rtl="0" algn="l">
              <a:lnSpc>
                <a:spcPct val="100000"/>
              </a:lnSpc>
              <a:spcBef>
                <a:spcPts val="0"/>
              </a:spcBef>
              <a:spcAft>
                <a:spcPts val="0"/>
              </a:spcAft>
              <a:buSzPts val="1100"/>
              <a:buNone/>
            </a:pPr>
            <a:r>
              <a:t/>
            </a:r>
            <a:endParaRPr/>
          </a:p>
        </p:txBody>
      </p:sp>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 live data and hubs page</a:t>
            </a:r>
            <a:endParaRPr/>
          </a:p>
          <a:p>
            <a:pPr indent="0" lvl="0" marL="0" rtl="0" algn="l">
              <a:spcBef>
                <a:spcPts val="0"/>
              </a:spcBef>
              <a:spcAft>
                <a:spcPts val="0"/>
              </a:spcAft>
              <a:buNone/>
            </a:pPr>
            <a:r>
              <a:rPr lang="en-US"/>
              <a:t>links on hubs page//whatsapp, MoU </a:t>
            </a:r>
            <a:endParaRPr/>
          </a:p>
          <a:p>
            <a:pPr indent="0" lvl="0" marL="0" rtl="0" algn="l">
              <a:spcBef>
                <a:spcPts val="0"/>
              </a:spcBef>
              <a:spcAft>
                <a:spcPts val="0"/>
              </a:spcAft>
              <a:buNone/>
            </a:pPr>
            <a:r>
              <a:rPr lang="en-US"/>
              <a:t>Gallery</a:t>
            </a:r>
            <a:endParaRPr/>
          </a:p>
        </p:txBody>
      </p:sp>
      <p:sp>
        <p:nvSpPr>
          <p:cNvPr id="219" name="Google Shape;219;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wifiman/fast.com/speedtest.net   show live tests</a:t>
            </a:r>
            <a:endParaRPr/>
          </a:p>
          <a:p>
            <a:pPr indent="0" lvl="0" marL="0" rtl="0" algn="l">
              <a:spcBef>
                <a:spcPts val="0"/>
              </a:spcBef>
              <a:spcAft>
                <a:spcPts val="0"/>
              </a:spcAft>
              <a:buNone/>
            </a:pPr>
            <a:r>
              <a:t/>
            </a:r>
            <a:endParaRPr/>
          </a:p>
        </p:txBody>
      </p:sp>
      <p:sp>
        <p:nvSpPr>
          <p:cNvPr id="226" name="Google Shape;226;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f979426d5_1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g20f979426d5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583" y="4400004"/>
            <a:ext cx="5486833" cy="3601637"/>
          </a:xfrm>
          <a:prstGeom prst="rect">
            <a:avLst/>
          </a:prstGeom>
          <a:noFill/>
          <a:ln>
            <a:noFill/>
          </a:ln>
        </p:spPr>
        <p:txBody>
          <a:bodyPr anchorCtr="0" anchor="t" bIns="45425" lIns="45425" spcFirstLastPara="1" rIns="45425" wrap="square" tIns="45425">
            <a:noAutofit/>
          </a:bodyPr>
          <a:lstStyle/>
          <a:p>
            <a:pPr indent="0" lvl="0" marL="0" rtl="0" algn="l">
              <a:lnSpc>
                <a:spcPct val="100000"/>
              </a:lnSpc>
              <a:spcBef>
                <a:spcPts val="0"/>
              </a:spcBef>
              <a:spcAft>
                <a:spcPts val="0"/>
              </a:spcAft>
              <a:buSzPts val="1100"/>
              <a:buNone/>
            </a:pPr>
            <a:r>
              <a:t/>
            </a:r>
            <a:endParaRPr/>
          </a:p>
        </p:txBody>
      </p:sp>
      <p:sp>
        <p:nvSpPr>
          <p:cNvPr id="95" name="Google Shape;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583" y="4400004"/>
            <a:ext cx="5486833" cy="3601637"/>
          </a:xfrm>
          <a:prstGeom prst="rect">
            <a:avLst/>
          </a:prstGeom>
          <a:noFill/>
          <a:ln>
            <a:noFill/>
          </a:ln>
        </p:spPr>
        <p:txBody>
          <a:bodyPr anchorCtr="0" anchor="t" bIns="45425" lIns="45425" spcFirstLastPara="1" rIns="45425" wrap="square" tIns="45425">
            <a:noAutofit/>
          </a:bodyPr>
          <a:lstStyle/>
          <a:p>
            <a:pPr indent="0" lvl="0" marL="0" rtl="0" algn="l">
              <a:lnSpc>
                <a:spcPct val="100000"/>
              </a:lnSpc>
              <a:spcBef>
                <a:spcPts val="0"/>
              </a:spcBef>
              <a:spcAft>
                <a:spcPts val="0"/>
              </a:spcAft>
              <a:buSzPts val="1100"/>
              <a:buNone/>
            </a:pPr>
            <a:r>
              <a:rPr lang="en-US"/>
              <a:t>Need for a smartphone!</a:t>
            </a:r>
            <a:endParaRPr/>
          </a:p>
        </p:txBody>
      </p:sp>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57e4d7659fe8a4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7e4d7659fe8a4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7e4d7659fe8a4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7e4d7659fe8a4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Only for android!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7e4d7659fe8a4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7e4d7659fe8a4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4545"/>
              </a:lnSpc>
              <a:spcBef>
                <a:spcPts val="120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Please  adjust the following settings for data collection in order to be able to access the forms. Once you have entered the Login Data, it will be saved in your phone for future use.</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0f979426d5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0f979426d5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Go to settings&gt;user and device identity&gt;&gt;Form metadata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16"/>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SzPts val="600"/>
              <a:buNone/>
              <a:defRPr b="0"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13" name="Google Shape;13;p16"/>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600"/>
              <a:buNone/>
              <a:defRPr b="0"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6" name="Google Shape;5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0" name="Google Shape;60;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2" name="Google Shape;6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65" name="Google Shape;6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6" name="Shape 66"/>
        <p:cNvGrpSpPr/>
        <p:nvPr/>
      </p:nvGrpSpPr>
      <p:grpSpPr>
        <a:xfrm>
          <a:off x="0" y="0"/>
          <a:ext cx="0" cy="0"/>
          <a:chOff x="0" y="0"/>
          <a:chExt cx="0" cy="0"/>
        </a:xfrm>
      </p:grpSpPr>
      <p:sp>
        <p:nvSpPr>
          <p:cNvPr id="67" name="Google Shape;67;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8" name="Google Shape;68;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9" name="Google Shape;6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 name="Shape 15"/>
        <p:cNvGrpSpPr/>
        <p:nvPr/>
      </p:nvGrpSpPr>
      <p:grpSpPr>
        <a:xfrm>
          <a:off x="0" y="0"/>
          <a:ext cx="0" cy="0"/>
          <a:chOff x="0" y="0"/>
          <a:chExt cx="0" cy="0"/>
        </a:xfrm>
      </p:grpSpPr>
      <p:sp>
        <p:nvSpPr>
          <p:cNvPr id="16" name="Google Shape;16;p17"/>
          <p:cNvSpPr txBox="1"/>
          <p:nvPr>
            <p:ph type="title"/>
          </p:nvPr>
        </p:nvSpPr>
        <p:spPr>
          <a:xfrm>
            <a:off x="3671749" y="919881"/>
            <a:ext cx="1800502" cy="397387"/>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600"/>
              <a:buNone/>
              <a:defRPr b="1" i="0" sz="2500" u="none" cap="none" strike="noStrike">
                <a:solidFill>
                  <a:srgbClr val="000101"/>
                </a:solidFill>
                <a:latin typeface="Arial"/>
                <a:ea typeface="Arial"/>
                <a:cs typeface="Arial"/>
                <a:sym typeface="Arial"/>
              </a:defRPr>
            </a:lvl1pPr>
            <a:lvl2pPr lvl="1" algn="l">
              <a:lnSpc>
                <a:spcPct val="100000"/>
              </a:lnSpc>
              <a:spcBef>
                <a:spcPts val="0"/>
              </a:spcBef>
              <a:spcAft>
                <a:spcPts val="0"/>
              </a:spcAft>
              <a:buSzPts val="600"/>
              <a:buNone/>
              <a:defRPr sz="800"/>
            </a:lvl2pPr>
            <a:lvl3pPr lvl="2" algn="l">
              <a:lnSpc>
                <a:spcPct val="100000"/>
              </a:lnSpc>
              <a:spcBef>
                <a:spcPts val="0"/>
              </a:spcBef>
              <a:spcAft>
                <a:spcPts val="0"/>
              </a:spcAft>
              <a:buSzPts val="600"/>
              <a:buNone/>
              <a:defRPr sz="800"/>
            </a:lvl3pPr>
            <a:lvl4pPr lvl="3" algn="l">
              <a:lnSpc>
                <a:spcPct val="100000"/>
              </a:lnSpc>
              <a:spcBef>
                <a:spcPts val="0"/>
              </a:spcBef>
              <a:spcAft>
                <a:spcPts val="0"/>
              </a:spcAft>
              <a:buSzPts val="600"/>
              <a:buNone/>
              <a:defRPr sz="800"/>
            </a:lvl4pPr>
            <a:lvl5pPr lvl="4" algn="l">
              <a:lnSpc>
                <a:spcPct val="100000"/>
              </a:lnSpc>
              <a:spcBef>
                <a:spcPts val="0"/>
              </a:spcBef>
              <a:spcAft>
                <a:spcPts val="0"/>
              </a:spcAft>
              <a:buSzPts val="600"/>
              <a:buNone/>
              <a:defRPr sz="800"/>
            </a:lvl5pPr>
            <a:lvl6pPr lvl="5" algn="l">
              <a:lnSpc>
                <a:spcPct val="100000"/>
              </a:lnSpc>
              <a:spcBef>
                <a:spcPts val="0"/>
              </a:spcBef>
              <a:spcAft>
                <a:spcPts val="0"/>
              </a:spcAft>
              <a:buSzPts val="600"/>
              <a:buNone/>
              <a:defRPr sz="800"/>
            </a:lvl6pPr>
            <a:lvl7pPr lvl="6" algn="l">
              <a:lnSpc>
                <a:spcPct val="100000"/>
              </a:lnSpc>
              <a:spcBef>
                <a:spcPts val="0"/>
              </a:spcBef>
              <a:spcAft>
                <a:spcPts val="0"/>
              </a:spcAft>
              <a:buSzPts val="600"/>
              <a:buNone/>
              <a:defRPr sz="800"/>
            </a:lvl7pPr>
            <a:lvl8pPr lvl="7" algn="l">
              <a:lnSpc>
                <a:spcPct val="100000"/>
              </a:lnSpc>
              <a:spcBef>
                <a:spcPts val="0"/>
              </a:spcBef>
              <a:spcAft>
                <a:spcPts val="0"/>
              </a:spcAft>
              <a:buSzPts val="600"/>
              <a:buNone/>
              <a:defRPr sz="800"/>
            </a:lvl8pPr>
            <a:lvl9pPr lvl="8" algn="l">
              <a:lnSpc>
                <a:spcPct val="100000"/>
              </a:lnSpc>
              <a:spcBef>
                <a:spcPts val="0"/>
              </a:spcBef>
              <a:spcAft>
                <a:spcPts val="0"/>
              </a:spcAft>
              <a:buSzPts val="600"/>
              <a:buNone/>
              <a:defRPr sz="800"/>
            </a:lvl9pPr>
          </a:lstStyle>
          <a:p/>
        </p:txBody>
      </p:sp>
      <p:sp>
        <p:nvSpPr>
          <p:cNvPr id="17" name="Google Shape;17;p17"/>
          <p:cNvSpPr txBox="1"/>
          <p:nvPr>
            <p:ph idx="1" type="body"/>
          </p:nvPr>
        </p:nvSpPr>
        <p:spPr>
          <a:xfrm>
            <a:off x="457200" y="1183005"/>
            <a:ext cx="3977640" cy="339471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SzPts val="600"/>
              <a:buNone/>
              <a:defRPr b="0" i="0" sz="800" u="none" cap="none" strike="noStrike">
                <a:latin typeface="Calibri"/>
                <a:ea typeface="Calibri"/>
                <a:cs typeface="Calibri"/>
                <a:sym typeface="Calibri"/>
              </a:defRPr>
            </a:lvl1pPr>
            <a:lvl2pPr indent="-228600" lvl="1" marL="914400" marR="0" algn="l">
              <a:lnSpc>
                <a:spcPct val="100000"/>
              </a:lnSpc>
              <a:spcBef>
                <a:spcPts val="0"/>
              </a:spcBef>
              <a:spcAft>
                <a:spcPts val="0"/>
              </a:spcAft>
              <a:buSzPts val="600"/>
              <a:buNone/>
              <a:defRPr b="0" i="0" sz="800" u="none" cap="none" strike="noStrike">
                <a:latin typeface="Calibri"/>
                <a:ea typeface="Calibri"/>
                <a:cs typeface="Calibri"/>
                <a:sym typeface="Calibri"/>
              </a:defRPr>
            </a:lvl2pPr>
            <a:lvl3pPr indent="-228600" lvl="2" marL="1371600" marR="0" algn="l">
              <a:lnSpc>
                <a:spcPct val="100000"/>
              </a:lnSpc>
              <a:spcBef>
                <a:spcPts val="0"/>
              </a:spcBef>
              <a:spcAft>
                <a:spcPts val="0"/>
              </a:spcAft>
              <a:buSzPts val="600"/>
              <a:buNone/>
              <a:defRPr b="0" i="0" sz="800" u="none" cap="none" strike="noStrike">
                <a:latin typeface="Calibri"/>
                <a:ea typeface="Calibri"/>
                <a:cs typeface="Calibri"/>
                <a:sym typeface="Calibri"/>
              </a:defRPr>
            </a:lvl3pPr>
            <a:lvl4pPr indent="-228600" lvl="3" marL="1828800" marR="0" algn="l">
              <a:lnSpc>
                <a:spcPct val="100000"/>
              </a:lnSpc>
              <a:spcBef>
                <a:spcPts val="0"/>
              </a:spcBef>
              <a:spcAft>
                <a:spcPts val="0"/>
              </a:spcAft>
              <a:buSzPts val="600"/>
              <a:buNone/>
              <a:defRPr b="0" i="0" sz="800" u="none" cap="none" strike="noStrike">
                <a:latin typeface="Calibri"/>
                <a:ea typeface="Calibri"/>
                <a:cs typeface="Calibri"/>
                <a:sym typeface="Calibri"/>
              </a:defRPr>
            </a:lvl4pPr>
            <a:lvl5pPr indent="-228600" lvl="4" marL="2286000" marR="0" algn="l">
              <a:lnSpc>
                <a:spcPct val="100000"/>
              </a:lnSpc>
              <a:spcBef>
                <a:spcPts val="0"/>
              </a:spcBef>
              <a:spcAft>
                <a:spcPts val="0"/>
              </a:spcAft>
              <a:buSzPts val="600"/>
              <a:buNone/>
              <a:defRPr b="0" i="0" sz="800" u="none" cap="none" strike="noStrike">
                <a:latin typeface="Calibri"/>
                <a:ea typeface="Calibri"/>
                <a:cs typeface="Calibri"/>
                <a:sym typeface="Calibri"/>
              </a:defRPr>
            </a:lvl5pPr>
            <a:lvl6pPr indent="-228600" lvl="5" marL="2743200" marR="0" algn="l">
              <a:lnSpc>
                <a:spcPct val="100000"/>
              </a:lnSpc>
              <a:spcBef>
                <a:spcPts val="0"/>
              </a:spcBef>
              <a:spcAft>
                <a:spcPts val="0"/>
              </a:spcAft>
              <a:buSzPts val="600"/>
              <a:buNone/>
              <a:defRPr b="0" i="0" sz="800" u="none" cap="none" strike="noStrike">
                <a:latin typeface="Calibri"/>
                <a:ea typeface="Calibri"/>
                <a:cs typeface="Calibri"/>
                <a:sym typeface="Calibri"/>
              </a:defRPr>
            </a:lvl6pPr>
            <a:lvl7pPr indent="-228600" lvl="6" marL="3200400" marR="0" algn="l">
              <a:lnSpc>
                <a:spcPct val="100000"/>
              </a:lnSpc>
              <a:spcBef>
                <a:spcPts val="0"/>
              </a:spcBef>
              <a:spcAft>
                <a:spcPts val="0"/>
              </a:spcAft>
              <a:buSzPts val="600"/>
              <a:buNone/>
              <a:defRPr b="0" i="0" sz="800" u="none" cap="none" strike="noStrike">
                <a:latin typeface="Calibri"/>
                <a:ea typeface="Calibri"/>
                <a:cs typeface="Calibri"/>
                <a:sym typeface="Calibri"/>
              </a:defRPr>
            </a:lvl7pPr>
            <a:lvl8pPr indent="-228600" lvl="7" marL="3657600" marR="0" algn="l">
              <a:lnSpc>
                <a:spcPct val="100000"/>
              </a:lnSpc>
              <a:spcBef>
                <a:spcPts val="0"/>
              </a:spcBef>
              <a:spcAft>
                <a:spcPts val="0"/>
              </a:spcAft>
              <a:buSzPts val="600"/>
              <a:buNone/>
              <a:defRPr b="0" i="0" sz="800" u="none" cap="none" strike="noStrike">
                <a:latin typeface="Calibri"/>
                <a:ea typeface="Calibri"/>
                <a:cs typeface="Calibri"/>
                <a:sym typeface="Calibri"/>
              </a:defRPr>
            </a:lvl8pPr>
            <a:lvl9pPr indent="-228600" lvl="8" marL="4114800" marR="0" algn="l">
              <a:lnSpc>
                <a:spcPct val="100000"/>
              </a:lnSpc>
              <a:spcBef>
                <a:spcPts val="0"/>
              </a:spcBef>
              <a:spcAft>
                <a:spcPts val="0"/>
              </a:spcAft>
              <a:buSzPts val="600"/>
              <a:buNone/>
              <a:defRPr b="0" i="0" sz="800" u="none" cap="none" strike="noStrike">
                <a:latin typeface="Calibri"/>
                <a:ea typeface="Calibri"/>
                <a:cs typeface="Calibri"/>
                <a:sym typeface="Calibri"/>
              </a:defRPr>
            </a:lvl9pPr>
          </a:lstStyle>
          <a:p/>
        </p:txBody>
      </p:sp>
      <p:sp>
        <p:nvSpPr>
          <p:cNvPr id="18" name="Google Shape;18;p17"/>
          <p:cNvSpPr txBox="1"/>
          <p:nvPr>
            <p:ph idx="2" type="body"/>
          </p:nvPr>
        </p:nvSpPr>
        <p:spPr>
          <a:xfrm>
            <a:off x="4709160" y="1183005"/>
            <a:ext cx="3977640" cy="339471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SzPts val="600"/>
              <a:buNone/>
              <a:defRPr b="0" i="0" sz="800" u="none" cap="none" strike="noStrike">
                <a:latin typeface="Calibri"/>
                <a:ea typeface="Calibri"/>
                <a:cs typeface="Calibri"/>
                <a:sym typeface="Calibri"/>
              </a:defRPr>
            </a:lvl1pPr>
            <a:lvl2pPr indent="-228600" lvl="1" marL="914400" marR="0" algn="l">
              <a:lnSpc>
                <a:spcPct val="100000"/>
              </a:lnSpc>
              <a:spcBef>
                <a:spcPts val="0"/>
              </a:spcBef>
              <a:spcAft>
                <a:spcPts val="0"/>
              </a:spcAft>
              <a:buSzPts val="600"/>
              <a:buNone/>
              <a:defRPr b="0" i="0" sz="800" u="none" cap="none" strike="noStrike">
                <a:latin typeface="Calibri"/>
                <a:ea typeface="Calibri"/>
                <a:cs typeface="Calibri"/>
                <a:sym typeface="Calibri"/>
              </a:defRPr>
            </a:lvl2pPr>
            <a:lvl3pPr indent="-228600" lvl="2" marL="1371600" marR="0" algn="l">
              <a:lnSpc>
                <a:spcPct val="100000"/>
              </a:lnSpc>
              <a:spcBef>
                <a:spcPts val="0"/>
              </a:spcBef>
              <a:spcAft>
                <a:spcPts val="0"/>
              </a:spcAft>
              <a:buSzPts val="600"/>
              <a:buNone/>
              <a:defRPr b="0" i="0" sz="800" u="none" cap="none" strike="noStrike">
                <a:latin typeface="Calibri"/>
                <a:ea typeface="Calibri"/>
                <a:cs typeface="Calibri"/>
                <a:sym typeface="Calibri"/>
              </a:defRPr>
            </a:lvl3pPr>
            <a:lvl4pPr indent="-228600" lvl="3" marL="1828800" marR="0" algn="l">
              <a:lnSpc>
                <a:spcPct val="100000"/>
              </a:lnSpc>
              <a:spcBef>
                <a:spcPts val="0"/>
              </a:spcBef>
              <a:spcAft>
                <a:spcPts val="0"/>
              </a:spcAft>
              <a:buSzPts val="600"/>
              <a:buNone/>
              <a:defRPr b="0" i="0" sz="800" u="none" cap="none" strike="noStrike">
                <a:latin typeface="Calibri"/>
                <a:ea typeface="Calibri"/>
                <a:cs typeface="Calibri"/>
                <a:sym typeface="Calibri"/>
              </a:defRPr>
            </a:lvl4pPr>
            <a:lvl5pPr indent="-228600" lvl="4" marL="2286000" marR="0" algn="l">
              <a:lnSpc>
                <a:spcPct val="100000"/>
              </a:lnSpc>
              <a:spcBef>
                <a:spcPts val="0"/>
              </a:spcBef>
              <a:spcAft>
                <a:spcPts val="0"/>
              </a:spcAft>
              <a:buSzPts val="600"/>
              <a:buNone/>
              <a:defRPr b="0" i="0" sz="800" u="none" cap="none" strike="noStrike">
                <a:latin typeface="Calibri"/>
                <a:ea typeface="Calibri"/>
                <a:cs typeface="Calibri"/>
                <a:sym typeface="Calibri"/>
              </a:defRPr>
            </a:lvl5pPr>
            <a:lvl6pPr indent="-228600" lvl="5" marL="2743200" marR="0" algn="l">
              <a:lnSpc>
                <a:spcPct val="100000"/>
              </a:lnSpc>
              <a:spcBef>
                <a:spcPts val="0"/>
              </a:spcBef>
              <a:spcAft>
                <a:spcPts val="0"/>
              </a:spcAft>
              <a:buSzPts val="600"/>
              <a:buNone/>
              <a:defRPr b="0" i="0" sz="800" u="none" cap="none" strike="noStrike">
                <a:latin typeface="Calibri"/>
                <a:ea typeface="Calibri"/>
                <a:cs typeface="Calibri"/>
                <a:sym typeface="Calibri"/>
              </a:defRPr>
            </a:lvl6pPr>
            <a:lvl7pPr indent="-228600" lvl="6" marL="3200400" marR="0" algn="l">
              <a:lnSpc>
                <a:spcPct val="100000"/>
              </a:lnSpc>
              <a:spcBef>
                <a:spcPts val="0"/>
              </a:spcBef>
              <a:spcAft>
                <a:spcPts val="0"/>
              </a:spcAft>
              <a:buSzPts val="600"/>
              <a:buNone/>
              <a:defRPr b="0" i="0" sz="800" u="none" cap="none" strike="noStrike">
                <a:latin typeface="Calibri"/>
                <a:ea typeface="Calibri"/>
                <a:cs typeface="Calibri"/>
                <a:sym typeface="Calibri"/>
              </a:defRPr>
            </a:lvl7pPr>
            <a:lvl8pPr indent="-228600" lvl="7" marL="3657600" marR="0" algn="l">
              <a:lnSpc>
                <a:spcPct val="100000"/>
              </a:lnSpc>
              <a:spcBef>
                <a:spcPts val="0"/>
              </a:spcBef>
              <a:spcAft>
                <a:spcPts val="0"/>
              </a:spcAft>
              <a:buSzPts val="600"/>
              <a:buNone/>
              <a:defRPr b="0" i="0" sz="800" u="none" cap="none" strike="noStrike">
                <a:latin typeface="Calibri"/>
                <a:ea typeface="Calibri"/>
                <a:cs typeface="Calibri"/>
                <a:sym typeface="Calibri"/>
              </a:defRPr>
            </a:lvl8pPr>
            <a:lvl9pPr indent="-228600" lvl="8" marL="4114800" marR="0" algn="l">
              <a:lnSpc>
                <a:spcPct val="100000"/>
              </a:lnSpc>
              <a:spcBef>
                <a:spcPts val="0"/>
              </a:spcBef>
              <a:spcAft>
                <a:spcPts val="0"/>
              </a:spcAft>
              <a:buSzPts val="600"/>
              <a:buNone/>
              <a:defRPr b="0" i="0" sz="800" u="none" cap="none" strike="noStrike">
                <a:latin typeface="Calibri"/>
                <a:ea typeface="Calibri"/>
                <a:cs typeface="Calibri"/>
                <a:sym typeface="Calibri"/>
              </a:defRPr>
            </a:lvl9pPr>
          </a:lstStyle>
          <a:p/>
        </p:txBody>
      </p:sp>
      <p:sp>
        <p:nvSpPr>
          <p:cNvPr id="19" name="Google Shape;19;p17"/>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SzPts val="600"/>
              <a:buNone/>
              <a:defRPr sz="800">
                <a:solidFill>
                  <a:srgbClr val="888888"/>
                </a:solidFill>
                <a:latin typeface="Calibri"/>
                <a:ea typeface="Calibri"/>
                <a:cs typeface="Calibri"/>
                <a:sym typeface="Calibri"/>
              </a:defRPr>
            </a:lvl1pPr>
            <a:lvl2pPr lvl="1"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20" name="Google Shape;20;p17"/>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600"/>
              <a:buNone/>
              <a:defRPr sz="800">
                <a:solidFill>
                  <a:srgbClr val="888888"/>
                </a:solidFill>
                <a:latin typeface="Calibri"/>
                <a:ea typeface="Calibri"/>
                <a:cs typeface="Calibri"/>
                <a:sym typeface="Calibri"/>
              </a:defRPr>
            </a:lvl1pPr>
            <a:lvl2pPr lvl="1"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21" name="Google Shape;21;p17"/>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 name="Shape 22"/>
        <p:cNvGrpSpPr/>
        <p:nvPr/>
      </p:nvGrpSpPr>
      <p:grpSpPr>
        <a:xfrm>
          <a:off x="0" y="0"/>
          <a:ext cx="0" cy="0"/>
          <a:chOff x="0" y="0"/>
          <a:chExt cx="0" cy="0"/>
        </a:xfrm>
      </p:grpSpPr>
      <p:sp>
        <p:nvSpPr>
          <p:cNvPr id="23" name="Google Shape;23;p30"/>
          <p:cNvSpPr txBox="1"/>
          <p:nvPr>
            <p:ph type="title"/>
          </p:nvPr>
        </p:nvSpPr>
        <p:spPr>
          <a:xfrm>
            <a:off x="3671749" y="919881"/>
            <a:ext cx="1800502" cy="397387"/>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600"/>
              <a:buNone/>
              <a:defRPr b="1" i="0" sz="2500" u="none" cap="none" strike="noStrike">
                <a:solidFill>
                  <a:srgbClr val="000101"/>
                </a:solidFill>
                <a:latin typeface="Arial"/>
                <a:ea typeface="Arial"/>
                <a:cs typeface="Arial"/>
                <a:sym typeface="Arial"/>
              </a:defRPr>
            </a:lvl1pPr>
            <a:lvl2pPr lvl="1" algn="l">
              <a:lnSpc>
                <a:spcPct val="100000"/>
              </a:lnSpc>
              <a:spcBef>
                <a:spcPts val="0"/>
              </a:spcBef>
              <a:spcAft>
                <a:spcPts val="0"/>
              </a:spcAft>
              <a:buSzPts val="600"/>
              <a:buNone/>
              <a:defRPr sz="800"/>
            </a:lvl2pPr>
            <a:lvl3pPr lvl="2" algn="l">
              <a:lnSpc>
                <a:spcPct val="100000"/>
              </a:lnSpc>
              <a:spcBef>
                <a:spcPts val="0"/>
              </a:spcBef>
              <a:spcAft>
                <a:spcPts val="0"/>
              </a:spcAft>
              <a:buSzPts val="600"/>
              <a:buNone/>
              <a:defRPr sz="800"/>
            </a:lvl3pPr>
            <a:lvl4pPr lvl="3" algn="l">
              <a:lnSpc>
                <a:spcPct val="100000"/>
              </a:lnSpc>
              <a:spcBef>
                <a:spcPts val="0"/>
              </a:spcBef>
              <a:spcAft>
                <a:spcPts val="0"/>
              </a:spcAft>
              <a:buSzPts val="600"/>
              <a:buNone/>
              <a:defRPr sz="800"/>
            </a:lvl4pPr>
            <a:lvl5pPr lvl="4" algn="l">
              <a:lnSpc>
                <a:spcPct val="100000"/>
              </a:lnSpc>
              <a:spcBef>
                <a:spcPts val="0"/>
              </a:spcBef>
              <a:spcAft>
                <a:spcPts val="0"/>
              </a:spcAft>
              <a:buSzPts val="600"/>
              <a:buNone/>
              <a:defRPr sz="800"/>
            </a:lvl5pPr>
            <a:lvl6pPr lvl="5" algn="l">
              <a:lnSpc>
                <a:spcPct val="100000"/>
              </a:lnSpc>
              <a:spcBef>
                <a:spcPts val="0"/>
              </a:spcBef>
              <a:spcAft>
                <a:spcPts val="0"/>
              </a:spcAft>
              <a:buSzPts val="600"/>
              <a:buNone/>
              <a:defRPr sz="800"/>
            </a:lvl6pPr>
            <a:lvl7pPr lvl="6" algn="l">
              <a:lnSpc>
                <a:spcPct val="100000"/>
              </a:lnSpc>
              <a:spcBef>
                <a:spcPts val="0"/>
              </a:spcBef>
              <a:spcAft>
                <a:spcPts val="0"/>
              </a:spcAft>
              <a:buSzPts val="600"/>
              <a:buNone/>
              <a:defRPr sz="800"/>
            </a:lvl7pPr>
            <a:lvl8pPr lvl="7" algn="l">
              <a:lnSpc>
                <a:spcPct val="100000"/>
              </a:lnSpc>
              <a:spcBef>
                <a:spcPts val="0"/>
              </a:spcBef>
              <a:spcAft>
                <a:spcPts val="0"/>
              </a:spcAft>
              <a:buSzPts val="600"/>
              <a:buNone/>
              <a:defRPr sz="800"/>
            </a:lvl8pPr>
            <a:lvl9pPr lvl="8" algn="l">
              <a:lnSpc>
                <a:spcPct val="100000"/>
              </a:lnSpc>
              <a:spcBef>
                <a:spcPts val="0"/>
              </a:spcBef>
              <a:spcAft>
                <a:spcPts val="0"/>
              </a:spcAft>
              <a:buSzPts val="600"/>
              <a:buNone/>
              <a:defRPr sz="800"/>
            </a:lvl9pPr>
          </a:lstStyle>
          <a:p/>
        </p:txBody>
      </p:sp>
      <p:sp>
        <p:nvSpPr>
          <p:cNvPr id="24" name="Google Shape;24;p30"/>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SzPts val="600"/>
              <a:buNone/>
              <a:defRPr sz="800">
                <a:solidFill>
                  <a:srgbClr val="888888"/>
                </a:solidFill>
                <a:latin typeface="Calibri"/>
                <a:ea typeface="Calibri"/>
                <a:cs typeface="Calibri"/>
                <a:sym typeface="Calibri"/>
              </a:defRPr>
            </a:lvl1pPr>
            <a:lvl2pPr lvl="1"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25" name="Google Shape;25;p30"/>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600"/>
              <a:buNone/>
              <a:defRPr sz="800">
                <a:solidFill>
                  <a:srgbClr val="888888"/>
                </a:solidFill>
                <a:latin typeface="Calibri"/>
                <a:ea typeface="Calibri"/>
                <a:cs typeface="Calibri"/>
                <a:sym typeface="Calibri"/>
              </a:defRPr>
            </a:lvl1pPr>
            <a:lvl2pPr lvl="1"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26" name="Google Shape;26;p30"/>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4" name="Google Shape;3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 name="Shape 35"/>
        <p:cNvGrpSpPr/>
        <p:nvPr/>
      </p:nvGrpSpPr>
      <p:grpSpPr>
        <a:xfrm>
          <a:off x="0" y="0"/>
          <a:ext cx="0" cy="0"/>
          <a:chOff x="0" y="0"/>
          <a:chExt cx="0" cy="0"/>
        </a:xfrm>
      </p:grpSpPr>
      <p:sp>
        <p:nvSpPr>
          <p:cNvPr id="36" name="Google Shape;36;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7" name="Google Shape;37;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8" name="Google Shape;3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1" name="Google Shape;4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5" name="Google Shape;45;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2" name="Google Shape;52;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3" name="Google Shape;5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671749" y="919881"/>
            <a:ext cx="1800502" cy="39738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600"/>
              <a:buFont typeface="Montserrat"/>
              <a:buNone/>
              <a:defRPr b="1" i="0" sz="2500" u="none" cap="none" strike="noStrike">
                <a:solidFill>
                  <a:srgbClr val="00010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183005"/>
            <a:ext cx="8229600" cy="339471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000000"/>
              </a:buClr>
              <a:buSzPts val="600"/>
              <a:buFont typeface="Montserrat"/>
              <a:buNone/>
              <a:defRPr i="0" sz="800" u="none" cap="none" strike="noStrike">
                <a:solidFill>
                  <a:srgbClr val="000000"/>
                </a:solidFill>
                <a:latin typeface="Montserrat"/>
                <a:ea typeface="Montserrat"/>
                <a:cs typeface="Montserrat"/>
                <a:sym typeface="Montserrat"/>
              </a:defRPr>
            </a:lvl9pPr>
          </a:lstStyle>
          <a:p/>
        </p:txBody>
      </p:sp>
      <p:sp>
        <p:nvSpPr>
          <p:cNvPr id="8" name="Google Shape;8;p15"/>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600"/>
              <a:buFont typeface="Arial"/>
              <a:buNone/>
              <a:defRPr b="0"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9pPr>
          </a:lstStyle>
          <a:p/>
        </p:txBody>
      </p:sp>
      <p:sp>
        <p:nvSpPr>
          <p:cNvPr id="9" name="Google Shape;9;p15"/>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600"/>
              <a:buFont typeface="Arial"/>
              <a:buNone/>
              <a:defRPr b="0"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7" name="Shape 27"/>
        <p:cNvGrpSpPr/>
        <p:nvPr/>
      </p:nvGrpSpPr>
      <p:grpSpPr>
        <a:xfrm>
          <a:off x="0" y="0"/>
          <a:ext cx="0" cy="0"/>
          <a:chOff x="0" y="0"/>
          <a:chExt cx="0" cy="0"/>
        </a:xfrm>
      </p:grpSpPr>
      <p:sp>
        <p:nvSpPr>
          <p:cNvPr id="28" name="Google Shape;2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9" name="Google Shape;2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30" name="Google Shape;3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myhellohub.org/"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27.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drive.google.com/file/d/10SHrHhyWUCZ8-2kyHvRD1wIhd0rU9ATq/view?usp=sharing" TargetMode="External"/><Relationship Id="rId4" Type="http://schemas.openxmlformats.org/officeDocument/2006/relationships/image" Target="../media/image27.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ona.io/join" TargetMode="Externa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odk.ona.io/" TargetMode="External"/><Relationship Id="rId4" Type="http://schemas.openxmlformats.org/officeDocument/2006/relationships/hyperlink" Target="https://odk.ona.io" TargetMode="External"/><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 name="Shape 75"/>
        <p:cNvGrpSpPr/>
        <p:nvPr/>
      </p:nvGrpSpPr>
      <p:grpSpPr>
        <a:xfrm>
          <a:off x="0" y="0"/>
          <a:ext cx="0" cy="0"/>
          <a:chOff x="0" y="0"/>
          <a:chExt cx="0" cy="0"/>
        </a:xfrm>
      </p:grpSpPr>
      <p:sp>
        <p:nvSpPr>
          <p:cNvPr id="76" name="Google Shape;76;p1"/>
          <p:cNvSpPr/>
          <p:nvPr/>
        </p:nvSpPr>
        <p:spPr>
          <a:xfrm>
            <a:off x="-5021" y="289"/>
            <a:ext cx="9144000" cy="5143211"/>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E8613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pic>
        <p:nvPicPr>
          <p:cNvPr id="77" name="Google Shape;77;p1"/>
          <p:cNvPicPr preferRelativeResize="0"/>
          <p:nvPr/>
        </p:nvPicPr>
        <p:blipFill rotWithShape="1">
          <a:blip r:embed="rId3">
            <a:alphaModFix/>
          </a:blip>
          <a:srcRect b="0" l="0" r="0" t="0"/>
          <a:stretch/>
        </p:blipFill>
        <p:spPr>
          <a:xfrm>
            <a:off x="-66533" y="-79233"/>
            <a:ext cx="9277065" cy="5215802"/>
          </a:xfrm>
          <a:prstGeom prst="rect">
            <a:avLst/>
          </a:prstGeom>
          <a:noFill/>
          <a:ln>
            <a:noFill/>
          </a:ln>
        </p:spPr>
      </p:pic>
      <p:sp>
        <p:nvSpPr>
          <p:cNvPr id="78" name="Google Shape;78;p1"/>
          <p:cNvSpPr txBox="1"/>
          <p:nvPr/>
        </p:nvSpPr>
        <p:spPr>
          <a:xfrm>
            <a:off x="1123431" y="2640039"/>
            <a:ext cx="6887100" cy="799500"/>
          </a:xfrm>
          <a:prstGeom prst="rect">
            <a:avLst/>
          </a:prstGeom>
          <a:noFill/>
          <a:ln>
            <a:noFill/>
          </a:ln>
        </p:spPr>
        <p:txBody>
          <a:bodyPr anchorCtr="0" anchor="t" bIns="0" lIns="0" spcFirstLastPara="1" rIns="0" wrap="square" tIns="6925">
            <a:noAutofit/>
          </a:bodyPr>
          <a:lstStyle/>
          <a:p>
            <a:pPr indent="0" lvl="0" marL="0" marR="0" rtl="0" algn="ctr">
              <a:lnSpc>
                <a:spcPct val="100000"/>
              </a:lnSpc>
              <a:spcBef>
                <a:spcPts val="0"/>
              </a:spcBef>
              <a:spcAft>
                <a:spcPts val="0"/>
              </a:spcAft>
              <a:buClr>
                <a:srgbClr val="000000"/>
              </a:buClr>
              <a:buSzPts val="3500"/>
              <a:buFont typeface="Arial"/>
              <a:buNone/>
            </a:pPr>
            <a:r>
              <a:rPr b="1" i="0" lang="en-US" sz="3200" u="none" cap="none" strike="noStrike">
                <a:solidFill>
                  <a:srgbClr val="FFFFFF"/>
                </a:solidFill>
                <a:latin typeface="Montserrat"/>
                <a:ea typeface="Montserrat"/>
                <a:cs typeface="Montserrat"/>
                <a:sym typeface="Montserrat"/>
              </a:rPr>
              <a:t>Data </a:t>
            </a:r>
            <a:r>
              <a:rPr b="1" lang="en-US" sz="3200">
                <a:solidFill>
                  <a:srgbClr val="FFFFFF"/>
                </a:solidFill>
                <a:latin typeface="Montserrat"/>
                <a:ea typeface="Montserrat"/>
                <a:cs typeface="Montserrat"/>
                <a:sym typeface="Montserrat"/>
              </a:rPr>
              <a:t>Collection &amp; Hub Metrics</a:t>
            </a:r>
            <a:endParaRPr b="1" i="0" sz="3200" u="none" cap="none" strike="noStrike">
              <a:solidFill>
                <a:schemeClr val="dk1"/>
              </a:solidFill>
              <a:latin typeface="Montserrat"/>
              <a:ea typeface="Montserrat"/>
              <a:cs typeface="Montserrat"/>
              <a:sym typeface="Montserrat"/>
            </a:endParaRPr>
          </a:p>
        </p:txBody>
      </p:sp>
      <p:sp>
        <p:nvSpPr>
          <p:cNvPr id="79" name="Google Shape;79;p1"/>
          <p:cNvSpPr/>
          <p:nvPr/>
        </p:nvSpPr>
        <p:spPr>
          <a:xfrm>
            <a:off x="5918219" y="4100335"/>
            <a:ext cx="2935264" cy="1043140"/>
          </a:xfrm>
          <a:custGeom>
            <a:rect b="b" l="l" r="r" t="t"/>
            <a:pathLst>
              <a:path extrusionOk="0" h="2293620" w="6453505">
                <a:moveTo>
                  <a:pt x="0" y="2293516"/>
                </a:moveTo>
                <a:lnTo>
                  <a:pt x="6452937" y="2293516"/>
                </a:lnTo>
                <a:lnTo>
                  <a:pt x="6452937" y="0"/>
                </a:lnTo>
                <a:lnTo>
                  <a:pt x="0" y="0"/>
                </a:lnTo>
                <a:lnTo>
                  <a:pt x="0" y="2293516"/>
                </a:lnTo>
                <a:close/>
              </a:path>
            </a:pathLst>
          </a:custGeom>
          <a:solidFill>
            <a:srgbClr val="E760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pic>
        <p:nvPicPr>
          <p:cNvPr id="80" name="Google Shape;80;p1"/>
          <p:cNvPicPr preferRelativeResize="0"/>
          <p:nvPr/>
        </p:nvPicPr>
        <p:blipFill rotWithShape="1">
          <a:blip r:embed="rId4">
            <a:alphaModFix/>
          </a:blip>
          <a:srcRect b="0" l="0" r="0" t="0"/>
          <a:stretch/>
        </p:blipFill>
        <p:spPr>
          <a:xfrm rot="-7518835">
            <a:off x="6853363" y="-1851854"/>
            <a:ext cx="3232325" cy="4781147"/>
          </a:xfrm>
          <a:prstGeom prst="rect">
            <a:avLst/>
          </a:prstGeom>
          <a:noFill/>
          <a:ln>
            <a:noFill/>
          </a:ln>
        </p:spPr>
      </p:pic>
      <p:pic>
        <p:nvPicPr>
          <p:cNvPr id="81" name="Google Shape;81;p1"/>
          <p:cNvPicPr preferRelativeResize="0"/>
          <p:nvPr/>
        </p:nvPicPr>
        <p:blipFill rotWithShape="1">
          <a:blip r:embed="rId5">
            <a:alphaModFix/>
          </a:blip>
          <a:srcRect b="0" l="0" r="0" t="0"/>
          <a:stretch/>
        </p:blipFill>
        <p:spPr>
          <a:xfrm>
            <a:off x="5911815" y="4100284"/>
            <a:ext cx="2890998" cy="1043144"/>
          </a:xfrm>
          <a:prstGeom prst="rect">
            <a:avLst/>
          </a:prstGeom>
          <a:noFill/>
          <a:ln>
            <a:noFill/>
          </a:ln>
        </p:spPr>
      </p:pic>
      <p:pic>
        <p:nvPicPr>
          <p:cNvPr id="82" name="Google Shape;82;p1"/>
          <p:cNvPicPr preferRelativeResize="0"/>
          <p:nvPr/>
        </p:nvPicPr>
        <p:blipFill rotWithShape="1">
          <a:blip r:embed="rId6">
            <a:alphaModFix/>
          </a:blip>
          <a:srcRect b="0" l="0" r="0" t="0"/>
          <a:stretch/>
        </p:blipFill>
        <p:spPr>
          <a:xfrm>
            <a:off x="2625276" y="730419"/>
            <a:ext cx="3286525" cy="1646151"/>
          </a:xfrm>
          <a:prstGeom prst="rect">
            <a:avLst/>
          </a:prstGeom>
          <a:noFill/>
          <a:ln>
            <a:noFill/>
          </a:ln>
        </p:spPr>
      </p:pic>
      <p:sp>
        <p:nvSpPr>
          <p:cNvPr id="83" name="Google Shape;83;p1"/>
          <p:cNvSpPr txBox="1"/>
          <p:nvPr/>
        </p:nvSpPr>
        <p:spPr>
          <a:xfrm>
            <a:off x="2715890" y="4439189"/>
            <a:ext cx="3105300" cy="285300"/>
          </a:xfrm>
          <a:prstGeom prst="rect">
            <a:avLst/>
          </a:prstGeom>
          <a:noFill/>
          <a:ln>
            <a:noFill/>
          </a:ln>
        </p:spPr>
        <p:txBody>
          <a:bodyPr anchorCtr="0" anchor="t" bIns="0" lIns="0" spcFirstLastPara="1" rIns="0" wrap="square" tIns="6925">
            <a:noAutofit/>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FFFFFF"/>
                </a:solidFill>
                <a:latin typeface="Montserrat"/>
                <a:ea typeface="Montserrat"/>
                <a:cs typeface="Montserrat"/>
                <a:sym typeface="Montserrat"/>
              </a:rPr>
              <a:t>2</a:t>
            </a:r>
            <a:r>
              <a:rPr lang="en-US" sz="1800">
                <a:solidFill>
                  <a:srgbClr val="FFFFFF"/>
                </a:solidFill>
                <a:latin typeface="Montserrat"/>
                <a:ea typeface="Montserrat"/>
                <a:cs typeface="Montserrat"/>
                <a:sym typeface="Montserrat"/>
              </a:rPr>
              <a:t>2nd February</a:t>
            </a:r>
            <a:r>
              <a:rPr i="0" lang="en-US" sz="1800" u="none" cap="none" strike="noStrike">
                <a:solidFill>
                  <a:srgbClr val="FFFFFF"/>
                </a:solidFill>
                <a:latin typeface="Montserrat"/>
                <a:ea typeface="Montserrat"/>
                <a:cs typeface="Montserrat"/>
                <a:sym typeface="Montserrat"/>
              </a:rPr>
              <a:t>, 202</a:t>
            </a:r>
            <a:r>
              <a:rPr lang="en-US" sz="1800">
                <a:solidFill>
                  <a:srgbClr val="FFFFFF"/>
                </a:solidFill>
                <a:latin typeface="Montserrat"/>
                <a:ea typeface="Montserrat"/>
                <a:cs typeface="Montserrat"/>
                <a:sym typeface="Montserrat"/>
              </a:rPr>
              <a:t>3</a:t>
            </a:r>
            <a:endParaRPr i="0" sz="1800" u="none" cap="none" strike="noStrike">
              <a:solidFill>
                <a:schemeClr val="dk1"/>
              </a:solidFill>
              <a:latin typeface="Montserrat"/>
              <a:ea typeface="Montserrat"/>
              <a:cs typeface="Montserrat"/>
              <a:sym typeface="Montserrat"/>
            </a:endParaRPr>
          </a:p>
        </p:txBody>
      </p:sp>
      <p:sp>
        <p:nvSpPr>
          <p:cNvPr id="84" name="Google Shape;84;p1"/>
          <p:cNvSpPr txBox="1"/>
          <p:nvPr/>
        </p:nvSpPr>
        <p:spPr>
          <a:xfrm>
            <a:off x="2283301" y="3439539"/>
            <a:ext cx="3970500" cy="799500"/>
          </a:xfrm>
          <a:prstGeom prst="rect">
            <a:avLst/>
          </a:prstGeom>
          <a:noFill/>
          <a:ln>
            <a:noFill/>
          </a:ln>
        </p:spPr>
        <p:txBody>
          <a:bodyPr anchorCtr="0" anchor="t" bIns="0" lIns="0" spcFirstLastPara="1" rIns="0" wrap="square" tIns="6925">
            <a:noAutofit/>
          </a:bodyPr>
          <a:lstStyle/>
          <a:p>
            <a:pPr indent="0" lvl="0" marL="0" marR="0" rtl="0" algn="ctr">
              <a:lnSpc>
                <a:spcPct val="100000"/>
              </a:lnSpc>
              <a:spcBef>
                <a:spcPts val="0"/>
              </a:spcBef>
              <a:spcAft>
                <a:spcPts val="0"/>
              </a:spcAft>
              <a:buClr>
                <a:srgbClr val="000000"/>
              </a:buClr>
              <a:buSzPts val="2500"/>
              <a:buFont typeface="Arial"/>
              <a:buNone/>
            </a:pPr>
            <a:r>
              <a:rPr lang="en-US" sz="2500">
                <a:solidFill>
                  <a:srgbClr val="FFFFFF"/>
                </a:solidFill>
                <a:latin typeface="Montserrat"/>
                <a:ea typeface="Montserrat"/>
                <a:cs typeface="Montserrat"/>
                <a:sym typeface="Montserrat"/>
              </a:rPr>
              <a:t>CSOs</a:t>
            </a:r>
            <a:r>
              <a:rPr i="0" lang="en-US" sz="2500" u="none" cap="none" strike="noStrike">
                <a:solidFill>
                  <a:srgbClr val="FFFFFF"/>
                </a:solidFill>
                <a:latin typeface="Montserrat"/>
                <a:ea typeface="Montserrat"/>
                <a:cs typeface="Montserrat"/>
                <a:sym typeface="Montserrat"/>
              </a:rPr>
              <a:t> Training</a:t>
            </a:r>
            <a:endParaRPr i="0" sz="25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0f979426d5_1_59"/>
          <p:cNvSpPr txBox="1"/>
          <p:nvPr>
            <p:ph type="title"/>
          </p:nvPr>
        </p:nvSpPr>
        <p:spPr>
          <a:xfrm>
            <a:off x="2421375" y="84475"/>
            <a:ext cx="5677500" cy="5727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US" sz="2300">
                <a:latin typeface="Montserrat"/>
                <a:ea typeface="Montserrat"/>
                <a:cs typeface="Montserrat"/>
                <a:sym typeface="Montserrat"/>
              </a:rPr>
              <a:t>Adding  Forms</a:t>
            </a:r>
            <a:endParaRPr b="1" sz="2300">
              <a:latin typeface="Montserrat"/>
              <a:ea typeface="Montserrat"/>
              <a:cs typeface="Montserrat"/>
              <a:sym typeface="Montserrat"/>
            </a:endParaRPr>
          </a:p>
        </p:txBody>
      </p:sp>
      <p:sp>
        <p:nvSpPr>
          <p:cNvPr id="155" name="Google Shape;155;g20f979426d5_1_59"/>
          <p:cNvSpPr txBox="1"/>
          <p:nvPr>
            <p:ph idx="1" type="body"/>
          </p:nvPr>
        </p:nvSpPr>
        <p:spPr>
          <a:xfrm>
            <a:off x="5304100" y="1796038"/>
            <a:ext cx="3506400" cy="2208600"/>
          </a:xfrm>
          <a:prstGeom prst="rect">
            <a:avLst/>
          </a:prstGeom>
        </p:spPr>
        <p:txBody>
          <a:bodyPr anchorCtr="0" anchor="t" bIns="91425" lIns="91425" spcFirstLastPara="1" rIns="91425" wrap="square" tIns="91425">
            <a:noAutofit/>
          </a:bodyPr>
          <a:lstStyle/>
          <a:p>
            <a:pPr indent="0" lvl="0" marL="63500" rtl="0" algn="l">
              <a:spcBef>
                <a:spcPts val="1200"/>
              </a:spcBef>
              <a:spcAft>
                <a:spcPts val="0"/>
              </a:spcAft>
              <a:buNone/>
            </a:pPr>
            <a:r>
              <a:rPr lang="en-US" sz="1400">
                <a:solidFill>
                  <a:schemeClr val="dk1"/>
                </a:solidFill>
                <a:latin typeface="Montserrat"/>
                <a:ea typeface="Montserrat"/>
                <a:cs typeface="Montserrat"/>
                <a:sym typeface="Montserrat"/>
              </a:rPr>
              <a:t>Before your first data entry with the Smartphone/tablet, you should download all relevant   available Profiling Forms on your Smartphone. </a:t>
            </a:r>
            <a:endParaRPr sz="1400">
              <a:solidFill>
                <a:schemeClr val="dk1"/>
              </a:solidFill>
              <a:latin typeface="Montserrat"/>
              <a:ea typeface="Montserrat"/>
              <a:cs typeface="Montserrat"/>
              <a:sym typeface="Montserrat"/>
            </a:endParaRPr>
          </a:p>
          <a:p>
            <a:pPr indent="0" lvl="0" marL="63500" rtl="0" algn="l">
              <a:spcBef>
                <a:spcPts val="1200"/>
              </a:spcBef>
              <a:spcAft>
                <a:spcPts val="0"/>
              </a:spcAft>
              <a:buClr>
                <a:schemeClr val="dk1"/>
              </a:buClr>
              <a:buSzPts val="1100"/>
              <a:buFont typeface="Arial"/>
              <a:buNone/>
            </a:pPr>
            <a:r>
              <a:rPr b="1" i="1" lang="en-US" sz="1200">
                <a:solidFill>
                  <a:schemeClr val="dk1"/>
                </a:solidFill>
                <a:latin typeface="Montserrat"/>
                <a:ea typeface="Montserrat"/>
                <a:cs typeface="Montserrat"/>
                <a:sym typeface="Montserrat"/>
              </a:rPr>
              <a:t>At this step an internet connection is required.</a:t>
            </a:r>
            <a:endParaRPr b="1" i="1" sz="1200">
              <a:solidFill>
                <a:schemeClr val="dk1"/>
              </a:solidFill>
              <a:latin typeface="Montserrat"/>
              <a:ea typeface="Montserrat"/>
              <a:cs typeface="Montserrat"/>
              <a:sym typeface="Montserrat"/>
            </a:endParaRPr>
          </a:p>
          <a:p>
            <a:pPr indent="0" lvl="0" marL="63500" rtl="0" algn="l">
              <a:spcBef>
                <a:spcPts val="1200"/>
              </a:spcBef>
              <a:spcAft>
                <a:spcPts val="0"/>
              </a:spcAft>
              <a:buClr>
                <a:schemeClr val="dk1"/>
              </a:buClr>
              <a:buSzPts val="1100"/>
              <a:buFont typeface="Arial"/>
              <a:buNone/>
            </a:pPr>
            <a:r>
              <a:rPr lang="en-US" sz="1400">
                <a:solidFill>
                  <a:schemeClr val="dk1"/>
                </a:solidFill>
                <a:latin typeface="Montserrat"/>
                <a:ea typeface="Montserrat"/>
                <a:cs typeface="Montserrat"/>
                <a:sym typeface="Montserrat"/>
              </a:rPr>
              <a:t> </a:t>
            </a:r>
            <a:endParaRPr sz="1400">
              <a:solidFill>
                <a:schemeClr val="dk1"/>
              </a:solidFill>
              <a:latin typeface="Montserrat"/>
              <a:ea typeface="Montserrat"/>
              <a:cs typeface="Montserrat"/>
              <a:sym typeface="Montserrat"/>
            </a:endParaRPr>
          </a:p>
          <a:p>
            <a:pPr indent="0" lvl="0" marL="457200" rtl="0" algn="l">
              <a:spcBef>
                <a:spcPts val="1200"/>
              </a:spcBef>
              <a:spcAft>
                <a:spcPts val="0"/>
              </a:spcAft>
              <a:buNone/>
            </a:pPr>
            <a:r>
              <a:t/>
            </a:r>
            <a:endParaRPr sz="1400">
              <a:solidFill>
                <a:schemeClr val="dk1"/>
              </a:solidFill>
              <a:latin typeface="Montserrat"/>
              <a:ea typeface="Montserrat"/>
              <a:cs typeface="Montserrat"/>
              <a:sym typeface="Montserrat"/>
            </a:endParaRPr>
          </a:p>
        </p:txBody>
      </p:sp>
      <p:pic>
        <p:nvPicPr>
          <p:cNvPr id="156" name="Google Shape;156;g20f979426d5_1_59"/>
          <p:cNvPicPr preferRelativeResize="0"/>
          <p:nvPr/>
        </p:nvPicPr>
        <p:blipFill>
          <a:blip r:embed="rId3">
            <a:alphaModFix/>
          </a:blip>
          <a:stretch>
            <a:fillRect/>
          </a:stretch>
        </p:blipFill>
        <p:spPr>
          <a:xfrm>
            <a:off x="915200" y="657175"/>
            <a:ext cx="2617676" cy="4260800"/>
          </a:xfrm>
          <a:prstGeom prst="rect">
            <a:avLst/>
          </a:prstGeom>
          <a:noFill/>
          <a:ln>
            <a:noFill/>
          </a:ln>
        </p:spPr>
      </p:pic>
      <p:pic>
        <p:nvPicPr>
          <p:cNvPr id="157" name="Google Shape;157;g20f979426d5_1_59"/>
          <p:cNvPicPr preferRelativeResize="0"/>
          <p:nvPr/>
        </p:nvPicPr>
        <p:blipFill>
          <a:blip r:embed="rId4">
            <a:alphaModFix/>
          </a:blip>
          <a:stretch>
            <a:fillRect/>
          </a:stretch>
        </p:blipFill>
        <p:spPr>
          <a:xfrm>
            <a:off x="6348650" y="3649375"/>
            <a:ext cx="1844700" cy="1141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20f979426d5_1_75"/>
          <p:cNvPicPr preferRelativeResize="0"/>
          <p:nvPr/>
        </p:nvPicPr>
        <p:blipFill>
          <a:blip r:embed="rId3">
            <a:alphaModFix/>
          </a:blip>
          <a:stretch>
            <a:fillRect/>
          </a:stretch>
        </p:blipFill>
        <p:spPr>
          <a:xfrm>
            <a:off x="1950450" y="97900"/>
            <a:ext cx="2177246" cy="4838701"/>
          </a:xfrm>
          <a:prstGeom prst="rect">
            <a:avLst/>
          </a:prstGeom>
          <a:noFill/>
          <a:ln>
            <a:noFill/>
          </a:ln>
        </p:spPr>
      </p:pic>
      <p:sp>
        <p:nvSpPr>
          <p:cNvPr id="163" name="Google Shape;163;g20f979426d5_1_75"/>
          <p:cNvSpPr txBox="1"/>
          <p:nvPr>
            <p:ph idx="1" type="body"/>
          </p:nvPr>
        </p:nvSpPr>
        <p:spPr>
          <a:xfrm>
            <a:off x="5304100" y="1796038"/>
            <a:ext cx="3506400" cy="2208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US" sz="1400">
                <a:solidFill>
                  <a:schemeClr val="dk1"/>
                </a:solidFill>
                <a:latin typeface="Montserrat"/>
                <a:ea typeface="Montserrat"/>
                <a:cs typeface="Montserrat"/>
                <a:sym typeface="Montserrat"/>
              </a:rPr>
              <a:t>Select relevant forms and tap on </a:t>
            </a:r>
            <a:r>
              <a:rPr b="1" lang="en-US" sz="1400">
                <a:solidFill>
                  <a:schemeClr val="dk1"/>
                </a:solidFill>
                <a:latin typeface="Montserrat"/>
                <a:ea typeface="Montserrat"/>
                <a:cs typeface="Montserrat"/>
                <a:sym typeface="Montserrat"/>
              </a:rPr>
              <a:t>Get Selected</a:t>
            </a:r>
            <a:endParaRPr b="1" sz="14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0f979426d5_1_88"/>
          <p:cNvSpPr txBox="1"/>
          <p:nvPr>
            <p:ph type="title"/>
          </p:nvPr>
        </p:nvSpPr>
        <p:spPr>
          <a:xfrm>
            <a:off x="2421375" y="84475"/>
            <a:ext cx="5677500" cy="5727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US" sz="2300">
                <a:latin typeface="Montserrat"/>
                <a:ea typeface="Montserrat"/>
                <a:cs typeface="Montserrat"/>
                <a:sym typeface="Montserrat"/>
              </a:rPr>
              <a:t>Fill</a:t>
            </a:r>
            <a:r>
              <a:rPr b="1" lang="en-US" sz="2300">
                <a:latin typeface="Montserrat"/>
                <a:ea typeface="Montserrat"/>
                <a:cs typeface="Montserrat"/>
                <a:sym typeface="Montserrat"/>
              </a:rPr>
              <a:t>ing  Forms</a:t>
            </a:r>
            <a:endParaRPr b="1" sz="2300">
              <a:latin typeface="Montserrat"/>
              <a:ea typeface="Montserrat"/>
              <a:cs typeface="Montserrat"/>
              <a:sym typeface="Montserrat"/>
            </a:endParaRPr>
          </a:p>
        </p:txBody>
      </p:sp>
      <p:sp>
        <p:nvSpPr>
          <p:cNvPr id="169" name="Google Shape;169;g20f979426d5_1_88"/>
          <p:cNvSpPr txBox="1"/>
          <p:nvPr>
            <p:ph idx="1" type="body"/>
          </p:nvPr>
        </p:nvSpPr>
        <p:spPr>
          <a:xfrm>
            <a:off x="5304100" y="2403922"/>
            <a:ext cx="3506400" cy="1600800"/>
          </a:xfrm>
          <a:prstGeom prst="rect">
            <a:avLst/>
          </a:prstGeom>
        </p:spPr>
        <p:txBody>
          <a:bodyPr anchorCtr="0" anchor="t" bIns="91425" lIns="91425" spcFirstLastPara="1" rIns="91425" wrap="square" tIns="91425">
            <a:noAutofit/>
          </a:bodyPr>
          <a:lstStyle/>
          <a:p>
            <a:pPr indent="-228600" lvl="0" marL="457200" rtl="0" algn="l">
              <a:spcBef>
                <a:spcPts val="1200"/>
              </a:spcBef>
              <a:spcAft>
                <a:spcPts val="0"/>
              </a:spcAft>
              <a:buClr>
                <a:schemeClr val="dk1"/>
              </a:buClr>
              <a:buSzPts val="1100"/>
              <a:buFont typeface="Arial"/>
              <a:buNone/>
            </a:pPr>
            <a:r>
              <a:rPr lang="en-US" sz="1400">
                <a:solidFill>
                  <a:schemeClr val="dk1"/>
                </a:solidFill>
                <a:latin typeface="Montserrat"/>
                <a:ea typeface="Montserrat"/>
                <a:cs typeface="Montserrat"/>
                <a:sym typeface="Montserrat"/>
              </a:rPr>
              <a:t>Click on Fill Blank Form to access and fill downloaded forms </a:t>
            </a:r>
            <a:endParaRPr sz="1400">
              <a:solidFill>
                <a:schemeClr val="dk1"/>
              </a:solidFill>
              <a:latin typeface="Montserrat"/>
              <a:ea typeface="Montserrat"/>
              <a:cs typeface="Montserrat"/>
              <a:sym typeface="Montserrat"/>
            </a:endParaRPr>
          </a:p>
          <a:p>
            <a:pPr indent="0" lvl="0" marL="457200" rtl="0" algn="l">
              <a:spcBef>
                <a:spcPts val="1200"/>
              </a:spcBef>
              <a:spcAft>
                <a:spcPts val="0"/>
              </a:spcAft>
              <a:buNone/>
            </a:pPr>
            <a:r>
              <a:t/>
            </a:r>
            <a:endParaRPr sz="1400">
              <a:solidFill>
                <a:schemeClr val="dk1"/>
              </a:solidFill>
              <a:latin typeface="Montserrat"/>
              <a:ea typeface="Montserrat"/>
              <a:cs typeface="Montserrat"/>
              <a:sym typeface="Montserrat"/>
            </a:endParaRPr>
          </a:p>
        </p:txBody>
      </p:sp>
      <p:pic>
        <p:nvPicPr>
          <p:cNvPr id="170" name="Google Shape;170;g20f979426d5_1_88"/>
          <p:cNvPicPr preferRelativeResize="0"/>
          <p:nvPr/>
        </p:nvPicPr>
        <p:blipFill>
          <a:blip r:embed="rId3">
            <a:alphaModFix/>
          </a:blip>
          <a:stretch>
            <a:fillRect/>
          </a:stretch>
        </p:blipFill>
        <p:spPr>
          <a:xfrm>
            <a:off x="719050" y="657175"/>
            <a:ext cx="2571736" cy="4181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0f979426d5_1_98"/>
          <p:cNvSpPr txBox="1"/>
          <p:nvPr>
            <p:ph type="title"/>
          </p:nvPr>
        </p:nvSpPr>
        <p:spPr>
          <a:xfrm>
            <a:off x="2421375" y="84475"/>
            <a:ext cx="5677500" cy="5727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US" sz="2300">
                <a:latin typeface="Montserrat"/>
                <a:ea typeface="Montserrat"/>
                <a:cs typeface="Montserrat"/>
                <a:sym typeface="Montserrat"/>
              </a:rPr>
              <a:t>Filling  Forms (cont…)</a:t>
            </a:r>
            <a:endParaRPr b="1" sz="2300">
              <a:latin typeface="Montserrat"/>
              <a:ea typeface="Montserrat"/>
              <a:cs typeface="Montserrat"/>
              <a:sym typeface="Montserrat"/>
            </a:endParaRPr>
          </a:p>
        </p:txBody>
      </p:sp>
      <p:sp>
        <p:nvSpPr>
          <p:cNvPr id="176" name="Google Shape;176;g20f979426d5_1_98"/>
          <p:cNvSpPr txBox="1"/>
          <p:nvPr>
            <p:ph idx="1" type="body"/>
          </p:nvPr>
        </p:nvSpPr>
        <p:spPr>
          <a:xfrm>
            <a:off x="5304100" y="2403922"/>
            <a:ext cx="3506400" cy="1600800"/>
          </a:xfrm>
          <a:prstGeom prst="rect">
            <a:avLst/>
          </a:prstGeom>
        </p:spPr>
        <p:txBody>
          <a:bodyPr anchorCtr="0" anchor="t" bIns="91425" lIns="91425" spcFirstLastPara="1" rIns="91425" wrap="square" tIns="91425">
            <a:noAutofit/>
          </a:bodyPr>
          <a:lstStyle/>
          <a:p>
            <a:pPr indent="-228600" lvl="0" marL="457200" rtl="0" algn="l">
              <a:spcBef>
                <a:spcPts val="1200"/>
              </a:spcBef>
              <a:spcAft>
                <a:spcPts val="0"/>
              </a:spcAft>
              <a:buNone/>
            </a:pPr>
            <a:r>
              <a:rPr lang="en-US" sz="1400">
                <a:solidFill>
                  <a:schemeClr val="dk1"/>
                </a:solidFill>
                <a:latin typeface="Montserrat"/>
                <a:ea typeface="Montserrat"/>
                <a:cs typeface="Montserrat"/>
                <a:sym typeface="Montserrat"/>
              </a:rPr>
              <a:t>Click on any Form you want to fill</a:t>
            </a:r>
            <a:endParaRPr sz="1400">
              <a:solidFill>
                <a:schemeClr val="dk1"/>
              </a:solidFill>
              <a:latin typeface="Montserrat"/>
              <a:ea typeface="Montserrat"/>
              <a:cs typeface="Montserrat"/>
              <a:sym typeface="Montserrat"/>
            </a:endParaRPr>
          </a:p>
          <a:p>
            <a:pPr indent="0" lvl="0" marL="457200" rtl="0" algn="l">
              <a:spcBef>
                <a:spcPts val="1200"/>
              </a:spcBef>
              <a:spcAft>
                <a:spcPts val="0"/>
              </a:spcAft>
              <a:buNone/>
            </a:pPr>
            <a:r>
              <a:t/>
            </a:r>
            <a:endParaRPr sz="1400">
              <a:solidFill>
                <a:schemeClr val="dk1"/>
              </a:solidFill>
              <a:latin typeface="Montserrat"/>
              <a:ea typeface="Montserrat"/>
              <a:cs typeface="Montserrat"/>
              <a:sym typeface="Montserrat"/>
            </a:endParaRPr>
          </a:p>
        </p:txBody>
      </p:sp>
      <p:pic>
        <p:nvPicPr>
          <p:cNvPr id="177" name="Google Shape;177;g20f979426d5_1_98"/>
          <p:cNvPicPr preferRelativeResize="0"/>
          <p:nvPr/>
        </p:nvPicPr>
        <p:blipFill>
          <a:blip r:embed="rId3">
            <a:alphaModFix/>
          </a:blip>
          <a:stretch>
            <a:fillRect/>
          </a:stretch>
        </p:blipFill>
        <p:spPr>
          <a:xfrm>
            <a:off x="890598" y="808010"/>
            <a:ext cx="3934199" cy="3527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0f979426d5_1_105"/>
          <p:cNvSpPr txBox="1"/>
          <p:nvPr>
            <p:ph idx="1" type="body"/>
          </p:nvPr>
        </p:nvSpPr>
        <p:spPr>
          <a:xfrm>
            <a:off x="5304100" y="2403922"/>
            <a:ext cx="3506400" cy="1600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US" sz="1400">
                <a:solidFill>
                  <a:schemeClr val="dk1"/>
                </a:solidFill>
                <a:latin typeface="Montserrat"/>
                <a:ea typeface="Montserrat"/>
                <a:cs typeface="Montserrat"/>
                <a:sym typeface="Montserrat"/>
              </a:rPr>
              <a:t>Save the form</a:t>
            </a:r>
            <a:endParaRPr sz="1400">
              <a:solidFill>
                <a:schemeClr val="dk1"/>
              </a:solidFill>
              <a:latin typeface="Montserrat"/>
              <a:ea typeface="Montserrat"/>
              <a:cs typeface="Montserrat"/>
              <a:sym typeface="Montserrat"/>
            </a:endParaRPr>
          </a:p>
        </p:txBody>
      </p:sp>
      <p:pic>
        <p:nvPicPr>
          <p:cNvPr id="183" name="Google Shape;183;g20f979426d5_1_105"/>
          <p:cNvPicPr preferRelativeResize="0"/>
          <p:nvPr/>
        </p:nvPicPr>
        <p:blipFill>
          <a:blip r:embed="rId3">
            <a:alphaModFix/>
          </a:blip>
          <a:stretch>
            <a:fillRect/>
          </a:stretch>
        </p:blipFill>
        <p:spPr>
          <a:xfrm>
            <a:off x="620975" y="744175"/>
            <a:ext cx="4145525" cy="3436000"/>
          </a:xfrm>
          <a:prstGeom prst="rect">
            <a:avLst/>
          </a:prstGeom>
          <a:noFill/>
          <a:ln>
            <a:noFill/>
          </a:ln>
        </p:spPr>
      </p:pic>
      <p:sp>
        <p:nvSpPr>
          <p:cNvPr id="184" name="Google Shape;184;g20f979426d5_1_105"/>
          <p:cNvSpPr txBox="1"/>
          <p:nvPr>
            <p:ph type="title"/>
          </p:nvPr>
        </p:nvSpPr>
        <p:spPr>
          <a:xfrm>
            <a:off x="2421375" y="84475"/>
            <a:ext cx="5677500" cy="5727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US" sz="2300">
                <a:latin typeface="Montserrat"/>
                <a:ea typeface="Montserrat"/>
                <a:cs typeface="Montserrat"/>
                <a:sym typeface="Montserrat"/>
              </a:rPr>
              <a:t>Filling  Forms (cont…)</a:t>
            </a:r>
            <a:endParaRPr b="1" sz="23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0f979426d5_1_112"/>
          <p:cNvSpPr txBox="1"/>
          <p:nvPr>
            <p:ph type="title"/>
          </p:nvPr>
        </p:nvSpPr>
        <p:spPr>
          <a:xfrm>
            <a:off x="2421375" y="84475"/>
            <a:ext cx="5677500" cy="5727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US" sz="2300">
                <a:latin typeface="Montserrat"/>
                <a:ea typeface="Montserrat"/>
                <a:cs typeface="Montserrat"/>
                <a:sym typeface="Montserrat"/>
              </a:rPr>
              <a:t>Sending</a:t>
            </a:r>
            <a:r>
              <a:rPr b="1" lang="en-US" sz="2300">
                <a:latin typeface="Montserrat"/>
                <a:ea typeface="Montserrat"/>
                <a:cs typeface="Montserrat"/>
                <a:sym typeface="Montserrat"/>
              </a:rPr>
              <a:t>  Forms</a:t>
            </a:r>
            <a:endParaRPr b="1" sz="2300">
              <a:latin typeface="Montserrat"/>
              <a:ea typeface="Montserrat"/>
              <a:cs typeface="Montserrat"/>
              <a:sym typeface="Montserrat"/>
            </a:endParaRPr>
          </a:p>
        </p:txBody>
      </p:sp>
      <p:sp>
        <p:nvSpPr>
          <p:cNvPr id="190" name="Google Shape;190;g20f979426d5_1_112"/>
          <p:cNvSpPr txBox="1"/>
          <p:nvPr>
            <p:ph idx="1" type="body"/>
          </p:nvPr>
        </p:nvSpPr>
        <p:spPr>
          <a:xfrm>
            <a:off x="6900125" y="1886850"/>
            <a:ext cx="2172000" cy="1369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US" sz="1400">
                <a:solidFill>
                  <a:schemeClr val="dk1"/>
                </a:solidFill>
                <a:latin typeface="Montserrat"/>
                <a:ea typeface="Montserrat"/>
                <a:cs typeface="Montserrat"/>
                <a:sym typeface="Montserrat"/>
              </a:rPr>
              <a:t>Click on send Selected</a:t>
            </a:r>
            <a:endParaRPr sz="1400">
              <a:solidFill>
                <a:schemeClr val="dk1"/>
              </a:solidFill>
              <a:latin typeface="Montserrat"/>
              <a:ea typeface="Montserrat"/>
              <a:cs typeface="Montserrat"/>
              <a:sym typeface="Montserrat"/>
            </a:endParaRPr>
          </a:p>
        </p:txBody>
      </p:sp>
      <p:pic>
        <p:nvPicPr>
          <p:cNvPr id="191" name="Google Shape;191;g20f979426d5_1_112"/>
          <p:cNvPicPr preferRelativeResize="0"/>
          <p:nvPr/>
        </p:nvPicPr>
        <p:blipFill>
          <a:blip r:embed="rId3">
            <a:alphaModFix/>
          </a:blip>
          <a:stretch>
            <a:fillRect/>
          </a:stretch>
        </p:blipFill>
        <p:spPr>
          <a:xfrm>
            <a:off x="152400" y="809575"/>
            <a:ext cx="6486200" cy="4230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0f979426d5_1_121"/>
          <p:cNvSpPr txBox="1"/>
          <p:nvPr>
            <p:ph type="title"/>
          </p:nvPr>
        </p:nvSpPr>
        <p:spPr>
          <a:xfrm>
            <a:off x="2421375" y="84475"/>
            <a:ext cx="5677500" cy="5727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US" sz="2300">
                <a:latin typeface="Montserrat"/>
                <a:ea typeface="Montserrat"/>
                <a:cs typeface="Montserrat"/>
                <a:sym typeface="Montserrat"/>
              </a:rPr>
              <a:t>Updat</a:t>
            </a:r>
            <a:r>
              <a:rPr b="1" lang="en-US" sz="2300">
                <a:latin typeface="Montserrat"/>
                <a:ea typeface="Montserrat"/>
                <a:cs typeface="Montserrat"/>
                <a:sym typeface="Montserrat"/>
              </a:rPr>
              <a:t>ing  Forms</a:t>
            </a:r>
            <a:endParaRPr b="1" sz="2300">
              <a:latin typeface="Montserrat"/>
              <a:ea typeface="Montserrat"/>
              <a:cs typeface="Montserrat"/>
              <a:sym typeface="Montserrat"/>
            </a:endParaRPr>
          </a:p>
        </p:txBody>
      </p:sp>
      <p:sp>
        <p:nvSpPr>
          <p:cNvPr id="197" name="Google Shape;197;g20f979426d5_1_121"/>
          <p:cNvSpPr txBox="1"/>
          <p:nvPr>
            <p:ph idx="1" type="body"/>
          </p:nvPr>
        </p:nvSpPr>
        <p:spPr>
          <a:xfrm>
            <a:off x="6900125" y="1886850"/>
            <a:ext cx="2172000" cy="1369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US" sz="1400">
                <a:solidFill>
                  <a:schemeClr val="dk1"/>
                </a:solidFill>
                <a:latin typeface="Montserrat"/>
                <a:ea typeface="Montserrat"/>
                <a:cs typeface="Montserrat"/>
                <a:sym typeface="Montserrat"/>
              </a:rPr>
              <a:t>Click on </a:t>
            </a:r>
            <a:r>
              <a:rPr b="1" lang="en-US" sz="1400">
                <a:solidFill>
                  <a:schemeClr val="dk1"/>
                </a:solidFill>
                <a:latin typeface="Montserrat"/>
                <a:ea typeface="Montserrat"/>
                <a:cs typeface="Montserrat"/>
                <a:sym typeface="Montserrat"/>
              </a:rPr>
              <a:t>Get Blank Form</a:t>
            </a:r>
            <a:endParaRPr b="1" sz="1400">
              <a:solidFill>
                <a:schemeClr val="dk1"/>
              </a:solidFill>
              <a:latin typeface="Montserrat"/>
              <a:ea typeface="Montserrat"/>
              <a:cs typeface="Montserrat"/>
              <a:sym typeface="Montserrat"/>
            </a:endParaRPr>
          </a:p>
        </p:txBody>
      </p:sp>
      <p:pic>
        <p:nvPicPr>
          <p:cNvPr id="198" name="Google Shape;198;g20f979426d5_1_121"/>
          <p:cNvPicPr preferRelativeResize="0"/>
          <p:nvPr/>
        </p:nvPicPr>
        <p:blipFill>
          <a:blip r:embed="rId3">
            <a:alphaModFix/>
          </a:blip>
          <a:stretch>
            <a:fillRect/>
          </a:stretch>
        </p:blipFill>
        <p:spPr>
          <a:xfrm>
            <a:off x="152400" y="809575"/>
            <a:ext cx="3457750" cy="3087274"/>
          </a:xfrm>
          <a:prstGeom prst="rect">
            <a:avLst/>
          </a:prstGeom>
          <a:noFill/>
          <a:ln>
            <a:noFill/>
          </a:ln>
        </p:spPr>
      </p:pic>
      <p:pic>
        <p:nvPicPr>
          <p:cNvPr id="199" name="Google Shape;199;g20f979426d5_1_121"/>
          <p:cNvPicPr preferRelativeResize="0"/>
          <p:nvPr/>
        </p:nvPicPr>
        <p:blipFill>
          <a:blip r:embed="rId4">
            <a:alphaModFix/>
          </a:blip>
          <a:stretch>
            <a:fillRect/>
          </a:stretch>
        </p:blipFill>
        <p:spPr>
          <a:xfrm>
            <a:off x="4572000" y="867425"/>
            <a:ext cx="2334525" cy="3799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0f979426d5_1_34"/>
          <p:cNvSpPr txBox="1"/>
          <p:nvPr/>
        </p:nvSpPr>
        <p:spPr>
          <a:xfrm>
            <a:off x="2478605" y="2270486"/>
            <a:ext cx="4186800" cy="377400"/>
          </a:xfrm>
          <a:prstGeom prst="rect">
            <a:avLst/>
          </a:prstGeom>
          <a:noFill/>
          <a:ln>
            <a:noFill/>
          </a:ln>
        </p:spPr>
        <p:txBody>
          <a:bodyPr anchorCtr="0" anchor="t" bIns="0" lIns="0" spcFirstLastPara="1" rIns="0" wrap="square" tIns="6650">
            <a:noAutofit/>
          </a:bodyPr>
          <a:lstStyle/>
          <a:p>
            <a:pPr indent="0" lvl="0" marL="0" marR="0" rtl="0" algn="l">
              <a:lnSpc>
                <a:spcPct val="100000"/>
              </a:lnSpc>
              <a:spcBef>
                <a:spcPts val="0"/>
              </a:spcBef>
              <a:spcAft>
                <a:spcPts val="0"/>
              </a:spcAft>
              <a:buClr>
                <a:srgbClr val="000000"/>
              </a:buClr>
              <a:buSzPts val="600"/>
              <a:buFont typeface="Arial"/>
              <a:buNone/>
            </a:pPr>
            <a:r>
              <a:rPr b="1" i="0" lang="en-US" sz="2300" u="none" cap="none" strike="noStrike">
                <a:solidFill>
                  <a:schemeClr val="dk1"/>
                </a:solidFill>
                <a:latin typeface="Montserrat"/>
                <a:ea typeface="Montserrat"/>
                <a:cs typeface="Montserrat"/>
                <a:sym typeface="Montserrat"/>
              </a:rPr>
              <a:t> Are U ready 4 Hands On?</a:t>
            </a:r>
            <a:endParaRPr b="1" i="0" sz="23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0f979426d5_1_27"/>
          <p:cNvSpPr txBox="1"/>
          <p:nvPr/>
        </p:nvSpPr>
        <p:spPr>
          <a:xfrm>
            <a:off x="3494552" y="417900"/>
            <a:ext cx="2154900" cy="377400"/>
          </a:xfrm>
          <a:prstGeom prst="rect">
            <a:avLst/>
          </a:prstGeom>
          <a:noFill/>
          <a:ln>
            <a:noFill/>
          </a:ln>
        </p:spPr>
        <p:txBody>
          <a:bodyPr anchorCtr="0" anchor="t" bIns="0" lIns="0" spcFirstLastPara="1" rIns="0" wrap="square" tIns="6650">
            <a:noAutofit/>
          </a:bodyPr>
          <a:lstStyle/>
          <a:p>
            <a:pPr indent="0" lvl="0" marL="0" marR="0" rtl="0" algn="l">
              <a:lnSpc>
                <a:spcPct val="100000"/>
              </a:lnSpc>
              <a:spcBef>
                <a:spcPts val="0"/>
              </a:spcBef>
              <a:spcAft>
                <a:spcPts val="0"/>
              </a:spcAft>
              <a:buClr>
                <a:srgbClr val="000000"/>
              </a:buClr>
              <a:buSzPts val="600"/>
              <a:buFont typeface="Arial"/>
              <a:buNone/>
            </a:pPr>
            <a:r>
              <a:rPr b="1" lang="en-US" sz="2300">
                <a:solidFill>
                  <a:schemeClr val="dk1"/>
                </a:solidFill>
                <a:latin typeface="Montserrat"/>
                <a:ea typeface="Montserrat"/>
                <a:cs typeface="Montserrat"/>
                <a:sym typeface="Montserrat"/>
              </a:rPr>
              <a:t>Hub metrics</a:t>
            </a:r>
            <a:endParaRPr b="1" i="0" sz="2300" u="none" cap="none" strike="noStrike">
              <a:solidFill>
                <a:schemeClr val="dk1"/>
              </a:solidFill>
              <a:latin typeface="Montserrat"/>
              <a:ea typeface="Montserrat"/>
              <a:cs typeface="Montserrat"/>
              <a:sym typeface="Montserrat"/>
            </a:endParaRPr>
          </a:p>
        </p:txBody>
      </p:sp>
      <p:sp>
        <p:nvSpPr>
          <p:cNvPr id="210" name="Google Shape;210;g20f979426d5_1_27"/>
          <p:cNvSpPr txBox="1"/>
          <p:nvPr>
            <p:ph idx="1" type="body"/>
          </p:nvPr>
        </p:nvSpPr>
        <p:spPr>
          <a:xfrm>
            <a:off x="311700" y="1598300"/>
            <a:ext cx="318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ontserrat"/>
              <a:buChar char="●"/>
            </a:pPr>
            <a:r>
              <a:rPr lang="en-US" sz="1400">
                <a:solidFill>
                  <a:schemeClr val="dk1"/>
                </a:solidFill>
                <a:latin typeface="Montserrat"/>
                <a:ea typeface="Montserrat"/>
                <a:cs typeface="Montserrat"/>
                <a:sym typeface="Montserrat"/>
              </a:rPr>
              <a:t>Weekly ODK Data dashboard</a:t>
            </a:r>
            <a:endParaRPr sz="1400">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US" sz="1400">
                <a:solidFill>
                  <a:schemeClr val="dk1"/>
                </a:solidFill>
                <a:latin typeface="Montserrat"/>
                <a:ea typeface="Montserrat"/>
                <a:cs typeface="Montserrat"/>
                <a:sym typeface="Montserrat"/>
              </a:rPr>
              <a:t>myhellohub </a:t>
            </a:r>
            <a:r>
              <a:rPr lang="en-US" sz="1400">
                <a:solidFill>
                  <a:schemeClr val="dk1"/>
                </a:solidFill>
                <a:latin typeface="Montserrat"/>
                <a:ea typeface="Montserrat"/>
                <a:cs typeface="Montserrat"/>
                <a:sym typeface="Montserrat"/>
              </a:rPr>
              <a:t>Data page</a:t>
            </a:r>
            <a:endParaRPr sz="1400">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US" sz="1400">
                <a:solidFill>
                  <a:schemeClr val="dk1"/>
                </a:solidFill>
                <a:latin typeface="Montserrat"/>
                <a:ea typeface="Montserrat"/>
                <a:cs typeface="Montserrat"/>
                <a:sym typeface="Montserrat"/>
              </a:rPr>
              <a:t>Hubs page</a:t>
            </a:r>
            <a:endParaRPr sz="1400">
              <a:latin typeface="Montserrat"/>
              <a:ea typeface="Montserrat"/>
              <a:cs typeface="Montserrat"/>
              <a:sym typeface="Montserrat"/>
            </a:endParaRPr>
          </a:p>
          <a:p>
            <a:pPr indent="0" lvl="1" marL="596900" rtl="0" algn="l">
              <a:lnSpc>
                <a:spcPct val="115000"/>
              </a:lnSpc>
              <a:spcBef>
                <a:spcPts val="1600"/>
              </a:spcBef>
              <a:spcAft>
                <a:spcPts val="0"/>
              </a:spcAft>
              <a:buSzPts val="1400"/>
              <a:buNone/>
            </a:pPr>
            <a:r>
              <a:t/>
            </a:r>
            <a:endParaRPr>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0f979426d5_1_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Weekly Hub monitoring Dashboard</a:t>
            </a:r>
            <a:endParaRPr/>
          </a:p>
        </p:txBody>
      </p:sp>
      <p:pic>
        <p:nvPicPr>
          <p:cNvPr id="216" name="Google Shape;216;g20f979426d5_1_21"/>
          <p:cNvPicPr preferRelativeResize="0"/>
          <p:nvPr/>
        </p:nvPicPr>
        <p:blipFill>
          <a:blip r:embed="rId3">
            <a:alphaModFix/>
          </a:blip>
          <a:stretch>
            <a:fillRect/>
          </a:stretch>
        </p:blipFill>
        <p:spPr>
          <a:xfrm>
            <a:off x="152400" y="1170125"/>
            <a:ext cx="8376931" cy="3820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 name="Shape 88"/>
        <p:cNvGrpSpPr/>
        <p:nvPr/>
      </p:nvGrpSpPr>
      <p:grpSpPr>
        <a:xfrm>
          <a:off x="0" y="0"/>
          <a:ext cx="0" cy="0"/>
          <a:chOff x="0" y="0"/>
          <a:chExt cx="0" cy="0"/>
        </a:xfrm>
      </p:grpSpPr>
      <p:sp>
        <p:nvSpPr>
          <p:cNvPr id="89" name="Google Shape;89;p2"/>
          <p:cNvSpPr/>
          <p:nvPr/>
        </p:nvSpPr>
        <p:spPr>
          <a:xfrm>
            <a:off x="0" y="-1965"/>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E8613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90" name="Google Shape;90;p2"/>
          <p:cNvSpPr/>
          <p:nvPr/>
        </p:nvSpPr>
        <p:spPr>
          <a:xfrm>
            <a:off x="632337" y="1125200"/>
            <a:ext cx="3203857" cy="103130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6000" u="none" cap="none" strike="noStrike">
                <a:solidFill>
                  <a:srgbClr val="FFFFFF"/>
                </a:solidFill>
                <a:latin typeface="Montserrat"/>
                <a:ea typeface="Montserrat"/>
                <a:cs typeface="Montserrat"/>
                <a:sym typeface="Montserrat"/>
              </a:rPr>
              <a:t>Data?</a:t>
            </a:r>
            <a:endParaRPr b="1" i="0" sz="6000" u="none" cap="none" strike="noStrike">
              <a:solidFill>
                <a:srgbClr val="000000"/>
              </a:solidFill>
              <a:latin typeface="Montserrat"/>
              <a:ea typeface="Montserrat"/>
              <a:cs typeface="Montserrat"/>
              <a:sym typeface="Montserrat"/>
            </a:endParaRPr>
          </a:p>
        </p:txBody>
      </p:sp>
      <p:sp>
        <p:nvSpPr>
          <p:cNvPr id="91" name="Google Shape;91;p2"/>
          <p:cNvSpPr txBox="1"/>
          <p:nvPr/>
        </p:nvSpPr>
        <p:spPr>
          <a:xfrm>
            <a:off x="742950" y="2571750"/>
            <a:ext cx="2485500" cy="140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1700" u="none" cap="none" strike="noStrike">
                <a:solidFill>
                  <a:schemeClr val="lt1"/>
                </a:solidFill>
                <a:latin typeface="Montserrat"/>
                <a:ea typeface="Montserrat"/>
                <a:cs typeface="Montserrat"/>
                <a:sym typeface="Montserrat"/>
              </a:rPr>
              <a:t>Raw facts and figures collected for reference and analysis</a:t>
            </a:r>
            <a:endParaRPr sz="9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700" u="none" cap="none" strike="noStrike">
              <a:solidFill>
                <a:schemeClr val="lt1"/>
              </a:solidFill>
              <a:latin typeface="Montserrat"/>
              <a:ea typeface="Montserrat"/>
              <a:cs typeface="Montserrat"/>
              <a:sym typeface="Montserrat"/>
            </a:endParaRPr>
          </a:p>
        </p:txBody>
      </p:sp>
      <p:pic>
        <p:nvPicPr>
          <p:cNvPr id="92" name="Google Shape;92;p2"/>
          <p:cNvPicPr preferRelativeResize="0"/>
          <p:nvPr/>
        </p:nvPicPr>
        <p:blipFill rotWithShape="1">
          <a:blip r:embed="rId3">
            <a:alphaModFix/>
          </a:blip>
          <a:srcRect b="0" l="0" r="0" t="0"/>
          <a:stretch/>
        </p:blipFill>
        <p:spPr>
          <a:xfrm>
            <a:off x="3628103" y="0"/>
            <a:ext cx="5515897"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500">
                <a:latin typeface="Montserrat"/>
                <a:ea typeface="Montserrat"/>
                <a:cs typeface="Montserrat"/>
                <a:sym typeface="Montserrat"/>
              </a:rPr>
              <a:t>MyHelloHub</a:t>
            </a:r>
            <a:endParaRPr b="1" sz="3500">
              <a:latin typeface="Montserrat"/>
              <a:ea typeface="Montserrat"/>
              <a:cs typeface="Montserrat"/>
              <a:sym typeface="Montserrat"/>
            </a:endParaRPr>
          </a:p>
        </p:txBody>
      </p:sp>
      <p:sp>
        <p:nvSpPr>
          <p:cNvPr id="222" name="Google Shape;222;p12"/>
          <p:cNvSpPr txBox="1"/>
          <p:nvPr>
            <p:ph idx="1" type="body"/>
          </p:nvPr>
        </p:nvSpPr>
        <p:spPr>
          <a:xfrm>
            <a:off x="311700" y="1598300"/>
            <a:ext cx="318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ontserrat"/>
              <a:buChar char="●"/>
            </a:pPr>
            <a:r>
              <a:rPr lang="en-US" sz="1400">
                <a:solidFill>
                  <a:schemeClr val="dk1"/>
                </a:solidFill>
                <a:latin typeface="Montserrat"/>
                <a:ea typeface="Montserrat"/>
                <a:cs typeface="Montserrat"/>
                <a:sym typeface="Montserrat"/>
              </a:rPr>
              <a:t>URL: </a:t>
            </a:r>
            <a:r>
              <a:rPr lang="en-US" sz="1400" u="sng">
                <a:solidFill>
                  <a:schemeClr val="dk1"/>
                </a:solidFill>
                <a:latin typeface="Montserrat"/>
                <a:ea typeface="Montserrat"/>
                <a:cs typeface="Montserrat"/>
                <a:sym typeface="Montserrat"/>
                <a:hlinkClick r:id="rId3">
                  <a:extLst>
                    <a:ext uri="{A12FA001-AC4F-418D-AE19-62706E023703}">
                      <ahyp:hlinkClr val="tx"/>
                    </a:ext>
                  </a:extLst>
                </a:hlinkClick>
              </a:rPr>
              <a:t>https://myhellohub.org</a:t>
            </a:r>
            <a:endParaRPr sz="14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US" sz="1400">
                <a:solidFill>
                  <a:schemeClr val="dk1"/>
                </a:solidFill>
                <a:latin typeface="Montserrat"/>
                <a:ea typeface="Montserrat"/>
                <a:cs typeface="Montserrat"/>
                <a:sym typeface="Montserrat"/>
              </a:rPr>
              <a:t>Access: Everyone</a:t>
            </a:r>
            <a:endParaRPr sz="1400">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US" sz="1400">
                <a:solidFill>
                  <a:schemeClr val="dk1"/>
                </a:solidFill>
                <a:latin typeface="Montserrat"/>
                <a:ea typeface="Montserrat"/>
                <a:cs typeface="Montserrat"/>
                <a:sym typeface="Montserrat"/>
              </a:rPr>
              <a:t>Data page</a:t>
            </a:r>
            <a:endParaRPr sz="1400">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US" sz="1400">
                <a:solidFill>
                  <a:schemeClr val="dk1"/>
                </a:solidFill>
                <a:latin typeface="Montserrat"/>
                <a:ea typeface="Montserrat"/>
                <a:cs typeface="Montserrat"/>
                <a:sym typeface="Montserrat"/>
              </a:rPr>
              <a:t>Hubs page</a:t>
            </a:r>
            <a:endParaRPr sz="1400">
              <a:latin typeface="Montserrat"/>
              <a:ea typeface="Montserrat"/>
              <a:cs typeface="Montserrat"/>
              <a:sym typeface="Montserrat"/>
            </a:endParaRPr>
          </a:p>
          <a:p>
            <a:pPr indent="0" lvl="1" marL="596900" rtl="0" algn="l">
              <a:lnSpc>
                <a:spcPct val="115000"/>
              </a:lnSpc>
              <a:spcBef>
                <a:spcPts val="1600"/>
              </a:spcBef>
              <a:spcAft>
                <a:spcPts val="0"/>
              </a:spcAft>
              <a:buSzPts val="1400"/>
              <a:buNone/>
            </a:pPr>
            <a:r>
              <a:t/>
            </a:r>
            <a:endParaRPr>
              <a:solidFill>
                <a:schemeClr val="dk1"/>
              </a:solidFill>
              <a:latin typeface="Montserrat"/>
              <a:ea typeface="Montserrat"/>
              <a:cs typeface="Montserrat"/>
              <a:sym typeface="Montserrat"/>
            </a:endParaRPr>
          </a:p>
        </p:txBody>
      </p:sp>
      <p:pic>
        <p:nvPicPr>
          <p:cNvPr id="223" name="Google Shape;223;p12"/>
          <p:cNvPicPr preferRelativeResize="0"/>
          <p:nvPr/>
        </p:nvPicPr>
        <p:blipFill>
          <a:blip r:embed="rId4">
            <a:alphaModFix/>
          </a:blip>
          <a:stretch>
            <a:fillRect/>
          </a:stretch>
        </p:blipFill>
        <p:spPr>
          <a:xfrm>
            <a:off x="3766100" y="1632475"/>
            <a:ext cx="5217251" cy="23634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500">
                <a:latin typeface="Times New Roman"/>
                <a:ea typeface="Times New Roman"/>
                <a:cs typeface="Times New Roman"/>
                <a:sym typeface="Times New Roman"/>
              </a:rPr>
              <a:t>Errors!! - Data Validation</a:t>
            </a:r>
            <a:endParaRPr b="1" sz="3500">
              <a:latin typeface="Times New Roman"/>
              <a:ea typeface="Times New Roman"/>
              <a:cs typeface="Times New Roman"/>
              <a:sym typeface="Times New Roman"/>
            </a:endParaRPr>
          </a:p>
        </p:txBody>
      </p:sp>
      <p:sp>
        <p:nvSpPr>
          <p:cNvPr id="229" name="Google Shape;229;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a:p>
        </p:txBody>
      </p:sp>
      <p:pic>
        <p:nvPicPr>
          <p:cNvPr id="230" name="Google Shape;230;p7"/>
          <p:cNvPicPr preferRelativeResize="0"/>
          <p:nvPr/>
        </p:nvPicPr>
        <p:blipFill>
          <a:blip r:embed="rId3">
            <a:alphaModFix/>
          </a:blip>
          <a:stretch>
            <a:fillRect/>
          </a:stretch>
        </p:blipFill>
        <p:spPr>
          <a:xfrm>
            <a:off x="0" y="1038713"/>
            <a:ext cx="9144000" cy="30660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4" name="Shape 234"/>
        <p:cNvGrpSpPr/>
        <p:nvPr/>
      </p:nvGrpSpPr>
      <p:grpSpPr>
        <a:xfrm>
          <a:off x="0" y="0"/>
          <a:ext cx="0" cy="0"/>
          <a:chOff x="0" y="0"/>
          <a:chExt cx="0" cy="0"/>
        </a:xfrm>
      </p:grpSpPr>
      <p:sp>
        <p:nvSpPr>
          <p:cNvPr id="235" name="Google Shape;235;p13"/>
          <p:cNvSpPr txBox="1"/>
          <p:nvPr>
            <p:ph type="title"/>
          </p:nvPr>
        </p:nvSpPr>
        <p:spPr>
          <a:xfrm>
            <a:off x="1418361" y="1859486"/>
            <a:ext cx="5373300" cy="57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1800">
                <a:solidFill>
                  <a:schemeClr val="lt1"/>
                </a:solidFill>
                <a:latin typeface="Montserrat"/>
                <a:ea typeface="Montserrat"/>
                <a:cs typeface="Montserrat"/>
                <a:sym typeface="Montserrat"/>
              </a:rPr>
              <a:t>Afoyo Matek //</a:t>
            </a:r>
            <a:r>
              <a:rPr b="1" lang="en-US" sz="1800">
                <a:latin typeface="Montserrat"/>
                <a:ea typeface="Montserrat"/>
                <a:cs typeface="Montserrat"/>
                <a:sym typeface="Montserrat"/>
              </a:rPr>
              <a:t> Mwebale Nyo</a:t>
            </a:r>
            <a:r>
              <a:rPr b="1" lang="en-US" sz="1800">
                <a:solidFill>
                  <a:schemeClr val="lt1"/>
                </a:solidFill>
                <a:latin typeface="Montserrat"/>
                <a:ea typeface="Montserrat"/>
                <a:cs typeface="Montserrat"/>
                <a:sym typeface="Montserrat"/>
              </a:rPr>
              <a:t> //  Thank you Awadifo //  </a:t>
            </a:r>
            <a:endParaRPr b="1" sz="1800">
              <a:solidFill>
                <a:schemeClr val="l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0f979426d5_1_136"/>
          <p:cNvSpPr txBox="1"/>
          <p:nvPr>
            <p:ph type="title"/>
          </p:nvPr>
        </p:nvSpPr>
        <p:spPr>
          <a:xfrm>
            <a:off x="1559122" y="988900"/>
            <a:ext cx="6854400" cy="57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500">
                <a:latin typeface="Montserrat"/>
                <a:ea typeface="Montserrat"/>
                <a:cs typeface="Montserrat"/>
                <a:sym typeface="Montserrat"/>
              </a:rPr>
              <a:t>Quiz, Questions &amp; Answers</a:t>
            </a:r>
            <a:endParaRPr b="1" sz="3500">
              <a:latin typeface="Montserrat"/>
              <a:ea typeface="Montserrat"/>
              <a:cs typeface="Montserrat"/>
              <a:sym typeface="Montserrat"/>
            </a:endParaRPr>
          </a:p>
        </p:txBody>
      </p:sp>
      <p:pic>
        <p:nvPicPr>
          <p:cNvPr id="241" name="Google Shape;241;g20f979426d5_1_136"/>
          <p:cNvPicPr preferRelativeResize="0"/>
          <p:nvPr/>
        </p:nvPicPr>
        <p:blipFill rotWithShape="1">
          <a:blip r:embed="rId3">
            <a:alphaModFix/>
          </a:blip>
          <a:srcRect b="0" l="0" r="0" t="0"/>
          <a:stretch/>
        </p:blipFill>
        <p:spPr>
          <a:xfrm>
            <a:off x="1680525" y="1941525"/>
            <a:ext cx="2438400" cy="2438400"/>
          </a:xfrm>
          <a:prstGeom prst="rect">
            <a:avLst/>
          </a:prstGeom>
          <a:noFill/>
          <a:ln>
            <a:noFill/>
          </a:ln>
        </p:spPr>
      </p:pic>
      <p:pic>
        <p:nvPicPr>
          <p:cNvPr id="242" name="Google Shape;242;g20f979426d5_1_136"/>
          <p:cNvPicPr preferRelativeResize="0"/>
          <p:nvPr/>
        </p:nvPicPr>
        <p:blipFill rotWithShape="1">
          <a:blip r:embed="rId4">
            <a:alphaModFix/>
          </a:blip>
          <a:srcRect b="0" l="0" r="0" t="0"/>
          <a:stretch/>
        </p:blipFill>
        <p:spPr>
          <a:xfrm>
            <a:off x="5110425" y="1941525"/>
            <a:ext cx="3067050" cy="236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p:nvPr/>
        </p:nvSpPr>
        <p:spPr>
          <a:xfrm>
            <a:off x="0" y="-1965"/>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E8613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98" name="Google Shape;98;p3"/>
          <p:cNvSpPr txBox="1"/>
          <p:nvPr/>
        </p:nvSpPr>
        <p:spPr>
          <a:xfrm>
            <a:off x="1090475" y="304225"/>
            <a:ext cx="7138800" cy="785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1" i="0" lang="en-US" sz="3900" u="none" cap="none" strike="noStrike">
                <a:solidFill>
                  <a:srgbClr val="000000"/>
                </a:solidFill>
                <a:latin typeface="Calibri"/>
                <a:ea typeface="Calibri"/>
                <a:cs typeface="Calibri"/>
                <a:sym typeface="Calibri"/>
              </a:rPr>
              <a:t>Our Data Philosophy</a:t>
            </a:r>
            <a:endParaRPr b="1" i="0" sz="3900" u="none" cap="none" strike="noStrike">
              <a:solidFill>
                <a:srgbClr val="000000"/>
              </a:solidFill>
              <a:latin typeface="Calibri"/>
              <a:ea typeface="Calibri"/>
              <a:cs typeface="Calibri"/>
              <a:sym typeface="Calibri"/>
            </a:endParaRPr>
          </a:p>
        </p:txBody>
      </p:sp>
      <p:sp>
        <p:nvSpPr>
          <p:cNvPr id="99" name="Google Shape;99;p3"/>
          <p:cNvSpPr/>
          <p:nvPr/>
        </p:nvSpPr>
        <p:spPr>
          <a:xfrm>
            <a:off x="250025" y="1301450"/>
            <a:ext cx="8643900" cy="3726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1600" u="none" cap="none" strike="noStrike">
                <a:solidFill>
                  <a:schemeClr val="dk1"/>
                </a:solidFill>
                <a:latin typeface="Montserrat"/>
                <a:ea typeface="Montserrat"/>
                <a:cs typeface="Montserrat"/>
                <a:sym typeface="Montserrat"/>
              </a:rPr>
              <a:t>Our Commitment:</a:t>
            </a:r>
            <a:r>
              <a:rPr i="0" lang="en-US" sz="1600" u="none" cap="none" strike="noStrike">
                <a:solidFill>
                  <a:schemeClr val="lt1"/>
                </a:solidFill>
                <a:latin typeface="Montserrat"/>
                <a:ea typeface="Montserrat"/>
                <a:cs typeface="Montserrat"/>
                <a:sym typeface="Montserrat"/>
              </a:rPr>
              <a:t> </a:t>
            </a:r>
            <a:endParaRPr sz="1600">
              <a:latin typeface="Montserrat"/>
              <a:ea typeface="Montserrat"/>
              <a:cs typeface="Montserrat"/>
              <a:sym typeface="Montserrat"/>
            </a:endParaRPr>
          </a:p>
          <a:p>
            <a:pPr indent="0" lvl="0" marL="0" marR="0" rtl="0" algn="just">
              <a:lnSpc>
                <a:spcPct val="100000"/>
              </a:lnSpc>
              <a:spcBef>
                <a:spcPts val="0"/>
              </a:spcBef>
              <a:spcAft>
                <a:spcPts val="0"/>
              </a:spcAft>
              <a:buNone/>
            </a:pPr>
            <a:r>
              <a:rPr i="0" lang="en-US" sz="1600" u="none" cap="none" strike="noStrike">
                <a:solidFill>
                  <a:schemeClr val="lt1"/>
                </a:solidFill>
                <a:latin typeface="Montserrat"/>
                <a:ea typeface="Montserrat"/>
                <a:cs typeface="Montserrat"/>
                <a:sym typeface="Montserrat"/>
              </a:rPr>
              <a:t>Listen and respond to what communities &amp; systems tell us. Sharing the good, bad and ugly about what we learn.</a:t>
            </a:r>
            <a:endParaRPr sz="1600">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16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i="0" lang="en-US" sz="1600" u="none" cap="none" strike="noStrike">
                <a:solidFill>
                  <a:schemeClr val="dk1"/>
                </a:solidFill>
                <a:latin typeface="Montserrat"/>
                <a:ea typeface="Montserrat"/>
                <a:cs typeface="Montserrat"/>
                <a:sym typeface="Montserrat"/>
              </a:rPr>
              <a:t>Goal:</a:t>
            </a:r>
            <a:r>
              <a:rPr i="0" lang="en-US" sz="1600" u="none" cap="none" strike="noStrike">
                <a:solidFill>
                  <a:schemeClr val="lt1"/>
                </a:solidFill>
                <a:latin typeface="Montserrat"/>
                <a:ea typeface="Montserrat"/>
                <a:cs typeface="Montserrat"/>
                <a:sym typeface="Montserrat"/>
              </a:rPr>
              <a:t> Iteratively improve the quality of services we offer.</a:t>
            </a:r>
            <a:endParaRPr sz="1600">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16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i="0" lang="en-US" sz="1600" u="none" cap="none" strike="noStrike">
                <a:solidFill>
                  <a:schemeClr val="dk1"/>
                </a:solidFill>
                <a:latin typeface="Montserrat"/>
                <a:ea typeface="Montserrat"/>
                <a:cs typeface="Montserrat"/>
                <a:sym typeface="Montserrat"/>
              </a:rPr>
              <a:t>How can we measure and understand impact?</a:t>
            </a:r>
            <a:endParaRPr sz="1600">
              <a:latin typeface="Montserrat"/>
              <a:ea typeface="Montserrat"/>
              <a:cs typeface="Montserrat"/>
              <a:sym typeface="Montserrat"/>
            </a:endParaRPr>
          </a:p>
          <a:p>
            <a:pPr indent="-317500" lvl="2" marL="342900" marR="0" rtl="0" algn="just">
              <a:lnSpc>
                <a:spcPct val="100000"/>
              </a:lnSpc>
              <a:spcBef>
                <a:spcPts val="0"/>
              </a:spcBef>
              <a:spcAft>
                <a:spcPts val="0"/>
              </a:spcAft>
              <a:buClr>
                <a:srgbClr val="000000"/>
              </a:buClr>
              <a:buSzPts val="1600"/>
              <a:buFont typeface="Montserrat"/>
              <a:buChar char="•"/>
            </a:pPr>
            <a:r>
              <a:rPr i="0" lang="en-US" sz="1600" u="none" cap="none" strike="noStrike">
                <a:solidFill>
                  <a:schemeClr val="lt1"/>
                </a:solidFill>
                <a:latin typeface="Montserrat"/>
                <a:ea typeface="Montserrat"/>
                <a:cs typeface="Montserrat"/>
                <a:sym typeface="Montserrat"/>
              </a:rPr>
              <a:t>Ongoing assessment of usage at the Hubs based on analysis of </a:t>
            </a:r>
            <a:endParaRPr sz="1600">
              <a:latin typeface="Montserrat"/>
              <a:ea typeface="Montserrat"/>
              <a:cs typeface="Montserrat"/>
              <a:sym typeface="Montserrat"/>
            </a:endParaRPr>
          </a:p>
          <a:p>
            <a:pPr indent="0" lvl="2" marL="0" marR="0" rtl="0" algn="just">
              <a:lnSpc>
                <a:spcPct val="100000"/>
              </a:lnSpc>
              <a:spcBef>
                <a:spcPts val="0"/>
              </a:spcBef>
              <a:spcAft>
                <a:spcPts val="0"/>
              </a:spcAft>
              <a:buNone/>
            </a:pPr>
            <a:r>
              <a:rPr i="0" lang="en-US" sz="1600" u="none" cap="none" strike="noStrike">
                <a:solidFill>
                  <a:schemeClr val="lt1"/>
                </a:solidFill>
                <a:latin typeface="Montserrat"/>
                <a:ea typeface="Montserrat"/>
                <a:cs typeface="Montserrat"/>
                <a:sym typeface="Montserrat"/>
              </a:rPr>
              <a:t>	*internet searches</a:t>
            </a:r>
            <a:endParaRPr sz="1600">
              <a:latin typeface="Montserrat"/>
              <a:ea typeface="Montserrat"/>
              <a:cs typeface="Montserrat"/>
              <a:sym typeface="Montserrat"/>
            </a:endParaRPr>
          </a:p>
          <a:p>
            <a:pPr indent="0" lvl="2" marL="0" marR="0" rtl="0" algn="just">
              <a:lnSpc>
                <a:spcPct val="100000"/>
              </a:lnSpc>
              <a:spcBef>
                <a:spcPts val="0"/>
              </a:spcBef>
              <a:spcAft>
                <a:spcPts val="0"/>
              </a:spcAft>
              <a:buNone/>
            </a:pPr>
            <a:r>
              <a:rPr i="0" lang="en-US" sz="1600" u="none" cap="none" strike="noStrike">
                <a:solidFill>
                  <a:schemeClr val="lt1"/>
                </a:solidFill>
                <a:latin typeface="Montserrat"/>
                <a:ea typeface="Montserrat"/>
                <a:cs typeface="Montserrat"/>
                <a:sym typeface="Montserrat"/>
              </a:rPr>
              <a:t>	*applications usage</a:t>
            </a:r>
            <a:endParaRPr sz="1600">
              <a:latin typeface="Montserrat"/>
              <a:ea typeface="Montserrat"/>
              <a:cs typeface="Montserrat"/>
              <a:sym typeface="Montserrat"/>
            </a:endParaRPr>
          </a:p>
          <a:p>
            <a:pPr indent="0" lvl="2" marL="0" marR="0" rtl="0" algn="just">
              <a:lnSpc>
                <a:spcPct val="100000"/>
              </a:lnSpc>
              <a:spcBef>
                <a:spcPts val="0"/>
              </a:spcBef>
              <a:spcAft>
                <a:spcPts val="0"/>
              </a:spcAft>
              <a:buNone/>
            </a:pPr>
            <a:r>
              <a:rPr i="0" lang="en-US" sz="1600" u="none" cap="none" strike="noStrike">
                <a:solidFill>
                  <a:schemeClr val="lt1"/>
                </a:solidFill>
                <a:latin typeface="Montserrat"/>
                <a:ea typeface="Montserrat"/>
                <a:cs typeface="Montserrat"/>
                <a:sym typeface="Montserrat"/>
              </a:rPr>
              <a:t>	*energy consumption</a:t>
            </a:r>
            <a:endParaRPr sz="1600">
              <a:latin typeface="Montserrat"/>
              <a:ea typeface="Montserrat"/>
              <a:cs typeface="Montserrat"/>
              <a:sym typeface="Montserrat"/>
            </a:endParaRPr>
          </a:p>
          <a:p>
            <a:pPr indent="0" lvl="2" marL="0" marR="0" rtl="0" algn="just">
              <a:lnSpc>
                <a:spcPct val="100000"/>
              </a:lnSpc>
              <a:spcBef>
                <a:spcPts val="0"/>
              </a:spcBef>
              <a:spcAft>
                <a:spcPts val="0"/>
              </a:spcAft>
              <a:buNone/>
            </a:pPr>
            <a:r>
              <a:rPr i="0" lang="en-US" sz="1600" u="none" cap="none" strike="noStrike">
                <a:solidFill>
                  <a:schemeClr val="lt1"/>
                </a:solidFill>
                <a:latin typeface="Montserrat"/>
                <a:ea typeface="Montserrat"/>
                <a:cs typeface="Montserrat"/>
                <a:sym typeface="Montserrat"/>
              </a:rPr>
              <a:t>	*other hub activity(programs/training)</a:t>
            </a:r>
            <a:endParaRPr sz="1600">
              <a:latin typeface="Montserrat"/>
              <a:ea typeface="Montserrat"/>
              <a:cs typeface="Montserrat"/>
              <a:sym typeface="Montserrat"/>
            </a:endParaRPr>
          </a:p>
          <a:p>
            <a:pPr indent="-260350" lvl="2" marL="285750" marR="0" rtl="0" algn="just">
              <a:lnSpc>
                <a:spcPct val="100000"/>
              </a:lnSpc>
              <a:spcBef>
                <a:spcPts val="0"/>
              </a:spcBef>
              <a:spcAft>
                <a:spcPts val="0"/>
              </a:spcAft>
              <a:buClr>
                <a:srgbClr val="000000"/>
              </a:buClr>
              <a:buSzPts val="1600"/>
              <a:buFont typeface="Montserrat"/>
              <a:buChar char="•"/>
            </a:pPr>
            <a:r>
              <a:rPr i="0" lang="en-US" sz="1600" u="none" cap="none" strike="noStrike">
                <a:solidFill>
                  <a:schemeClr val="lt1"/>
                </a:solidFill>
                <a:latin typeface="Montserrat"/>
                <a:ea typeface="Montserrat"/>
                <a:cs typeface="Montserrat"/>
                <a:sym typeface="Montserrat"/>
              </a:rPr>
              <a:t>Qualitative and quantitative survey data from hub users</a:t>
            </a:r>
            <a:endParaRPr sz="1600">
              <a:latin typeface="Montserrat"/>
              <a:ea typeface="Montserrat"/>
              <a:cs typeface="Montserrat"/>
              <a:sym typeface="Montserrat"/>
            </a:endParaRPr>
          </a:p>
          <a:p>
            <a:pPr indent="-203200" lvl="0" marL="342900" marR="0" rtl="0" algn="just">
              <a:lnSpc>
                <a:spcPct val="100000"/>
              </a:lnSpc>
              <a:spcBef>
                <a:spcPts val="0"/>
              </a:spcBef>
              <a:spcAft>
                <a:spcPts val="0"/>
              </a:spcAft>
              <a:buClr>
                <a:srgbClr val="000000"/>
              </a:buClr>
              <a:buSzPts val="2200"/>
              <a:buFont typeface="Arial"/>
              <a:buNone/>
            </a:pPr>
            <a:r>
              <a:t/>
            </a:r>
            <a:endParaRPr i="0" sz="16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16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3143938" y="238299"/>
            <a:ext cx="3807600" cy="397500"/>
          </a:xfrm>
          <a:prstGeom prst="rect">
            <a:avLst/>
          </a:prstGeom>
          <a:noFill/>
          <a:ln>
            <a:noFill/>
          </a:ln>
        </p:spPr>
        <p:txBody>
          <a:bodyPr anchorCtr="0" anchor="t" bIns="0" lIns="0" spcFirstLastPara="1" rIns="0" wrap="square" tIns="6650">
            <a:noAutofit/>
          </a:bodyPr>
          <a:lstStyle/>
          <a:p>
            <a:pPr indent="0" lvl="0" marL="0" marR="0" rtl="0" algn="l">
              <a:lnSpc>
                <a:spcPct val="100000"/>
              </a:lnSpc>
              <a:spcBef>
                <a:spcPts val="0"/>
              </a:spcBef>
              <a:spcAft>
                <a:spcPts val="0"/>
              </a:spcAft>
              <a:buSzPts val="600"/>
              <a:buNone/>
            </a:pPr>
            <a:r>
              <a:rPr lang="en-US" sz="2300">
                <a:latin typeface="Montserrat"/>
                <a:ea typeface="Montserrat"/>
                <a:cs typeface="Montserrat"/>
                <a:sym typeface="Montserrat"/>
              </a:rPr>
              <a:t>Your </a:t>
            </a:r>
            <a:r>
              <a:rPr i="0" lang="en-US" sz="2300" u="none" cap="none" strike="noStrike">
                <a:solidFill>
                  <a:srgbClr val="000101"/>
                </a:solidFill>
                <a:latin typeface="Montserrat"/>
                <a:ea typeface="Montserrat"/>
                <a:cs typeface="Montserrat"/>
                <a:sym typeface="Montserrat"/>
              </a:rPr>
              <a:t>Data Tools </a:t>
            </a:r>
            <a:endParaRPr sz="2300">
              <a:latin typeface="Montserrat"/>
              <a:ea typeface="Montserrat"/>
              <a:cs typeface="Montserrat"/>
              <a:sym typeface="Montserrat"/>
            </a:endParaRPr>
          </a:p>
        </p:txBody>
      </p:sp>
      <p:sp>
        <p:nvSpPr>
          <p:cNvPr descr="ODK - Collect data anywhere" id="105" name="Google Shape;105;p4"/>
          <p:cNvSpPr/>
          <p:nvPr/>
        </p:nvSpPr>
        <p:spPr>
          <a:xfrm flipH="1" rot="10800000">
            <a:off x="4419600" y="1650206"/>
            <a:ext cx="304800" cy="769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6" name="Google Shape;106;p4"/>
          <p:cNvPicPr preferRelativeResize="0"/>
          <p:nvPr/>
        </p:nvPicPr>
        <p:blipFill rotWithShape="1">
          <a:blip r:embed="rId3">
            <a:alphaModFix/>
          </a:blip>
          <a:srcRect b="0" l="0" r="0" t="0"/>
          <a:stretch/>
        </p:blipFill>
        <p:spPr>
          <a:xfrm>
            <a:off x="354336" y="1301974"/>
            <a:ext cx="2347914" cy="833563"/>
          </a:xfrm>
          <a:prstGeom prst="rect">
            <a:avLst/>
          </a:prstGeom>
          <a:noFill/>
          <a:ln>
            <a:noFill/>
          </a:ln>
        </p:spPr>
      </p:pic>
      <p:sp>
        <p:nvSpPr>
          <p:cNvPr id="107" name="Google Shape;107;p4"/>
          <p:cNvSpPr txBox="1"/>
          <p:nvPr/>
        </p:nvSpPr>
        <p:spPr>
          <a:xfrm>
            <a:off x="5793390" y="768450"/>
            <a:ext cx="1264200" cy="446400"/>
          </a:xfrm>
          <a:prstGeom prst="rect">
            <a:avLst/>
          </a:prstGeom>
          <a:solidFill>
            <a:srgbClr val="E760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2300" u="none" cap="none" strike="noStrike">
                <a:solidFill>
                  <a:schemeClr val="lt1"/>
                </a:solidFill>
                <a:latin typeface="Montserrat"/>
                <a:ea typeface="Montserrat"/>
                <a:cs typeface="Montserrat"/>
                <a:sym typeface="Montserrat"/>
              </a:rPr>
              <a:t>Data</a:t>
            </a:r>
            <a:endParaRPr i="0" sz="2300" u="none" cap="none" strike="noStrike">
              <a:solidFill>
                <a:schemeClr val="lt1"/>
              </a:solidFill>
              <a:latin typeface="Montserrat"/>
              <a:ea typeface="Montserrat"/>
              <a:cs typeface="Montserrat"/>
              <a:sym typeface="Montserrat"/>
            </a:endParaRPr>
          </a:p>
        </p:txBody>
      </p:sp>
      <p:sp>
        <p:nvSpPr>
          <p:cNvPr id="108" name="Google Shape;108;p4"/>
          <p:cNvSpPr txBox="1"/>
          <p:nvPr/>
        </p:nvSpPr>
        <p:spPr>
          <a:xfrm>
            <a:off x="5695294" y="1214857"/>
            <a:ext cx="17718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Montserrat"/>
              <a:buChar char="•"/>
            </a:pPr>
            <a:r>
              <a:rPr i="0" lang="en-US" sz="1400" u="none" cap="none" strike="noStrike">
                <a:solidFill>
                  <a:srgbClr val="000000"/>
                </a:solidFill>
                <a:latin typeface="Montserrat"/>
                <a:ea typeface="Montserrat"/>
                <a:cs typeface="Montserrat"/>
                <a:sym typeface="Montserrat"/>
              </a:rPr>
              <a:t>MoUs</a:t>
            </a:r>
            <a:endParaRPr>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Montserrat"/>
              <a:buChar char="•"/>
            </a:pPr>
            <a:r>
              <a:rPr i="0" lang="en-US" sz="1400" u="none" cap="none" strike="noStrike">
                <a:solidFill>
                  <a:srgbClr val="000000"/>
                </a:solidFill>
                <a:latin typeface="Montserrat"/>
                <a:ea typeface="Montserrat"/>
                <a:cs typeface="Montserrat"/>
                <a:sym typeface="Montserrat"/>
              </a:rPr>
              <a:t>Registers</a:t>
            </a:r>
            <a:endParaRPr>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Montserrat"/>
              <a:buChar char="•"/>
            </a:pPr>
            <a:r>
              <a:rPr i="0" lang="en-US" sz="1400" u="none" cap="none" strike="noStrike">
                <a:solidFill>
                  <a:srgbClr val="000000"/>
                </a:solidFill>
                <a:latin typeface="Montserrat"/>
                <a:ea typeface="Montserrat"/>
                <a:cs typeface="Montserrat"/>
                <a:sym typeface="Montserrat"/>
              </a:rPr>
              <a:t>Scanned docs</a:t>
            </a:r>
            <a:endParaRPr>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Montserrat"/>
              <a:buChar char="•"/>
            </a:pPr>
            <a:r>
              <a:rPr i="0" lang="en-US" sz="1400" u="none" cap="none" strike="noStrike">
                <a:solidFill>
                  <a:srgbClr val="000000"/>
                </a:solidFill>
                <a:latin typeface="Montserrat"/>
                <a:ea typeface="Montserrat"/>
                <a:cs typeface="Montserrat"/>
                <a:sym typeface="Montserrat"/>
              </a:rPr>
              <a:t>Contracts</a:t>
            </a:r>
            <a:endParaRPr i="0" sz="1400" u="none" cap="none" strike="noStrike">
              <a:solidFill>
                <a:srgbClr val="000000"/>
              </a:solidFill>
              <a:latin typeface="Montserrat"/>
              <a:ea typeface="Montserrat"/>
              <a:cs typeface="Montserrat"/>
              <a:sym typeface="Montserrat"/>
            </a:endParaRPr>
          </a:p>
        </p:txBody>
      </p:sp>
      <p:sp>
        <p:nvSpPr>
          <p:cNvPr id="109" name="Google Shape;109;p4"/>
          <p:cNvSpPr txBox="1"/>
          <p:nvPr/>
        </p:nvSpPr>
        <p:spPr>
          <a:xfrm>
            <a:off x="5695290" y="2789844"/>
            <a:ext cx="27204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Montserrat"/>
              <a:buChar char="•"/>
            </a:pPr>
            <a:r>
              <a:rPr i="0" lang="en-US" sz="1400" u="none" cap="none" strike="noStrike">
                <a:solidFill>
                  <a:srgbClr val="000000"/>
                </a:solidFill>
                <a:latin typeface="Montserrat"/>
                <a:ea typeface="Montserrat"/>
                <a:cs typeface="Montserrat"/>
                <a:sym typeface="Montserrat"/>
              </a:rPr>
              <a:t>Hub monitoring  forms</a:t>
            </a:r>
            <a:endParaRPr>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Montserrat"/>
              <a:buChar char="•"/>
            </a:pPr>
            <a:r>
              <a:rPr i="0" lang="en-US" sz="1400" u="none" cap="none" strike="noStrike">
                <a:solidFill>
                  <a:srgbClr val="000000"/>
                </a:solidFill>
                <a:latin typeface="Montserrat"/>
                <a:ea typeface="Montserrat"/>
                <a:cs typeface="Montserrat"/>
                <a:sym typeface="Montserrat"/>
              </a:rPr>
              <a:t>Photo/Video consent forms</a:t>
            </a:r>
            <a:endParaRPr>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Montserrat"/>
              <a:buChar char="•"/>
            </a:pPr>
            <a:r>
              <a:rPr i="0" lang="en-US" sz="1400" u="none" cap="none" strike="noStrike">
                <a:solidFill>
                  <a:srgbClr val="000000"/>
                </a:solidFill>
                <a:latin typeface="Montserrat"/>
                <a:ea typeface="Montserrat"/>
                <a:cs typeface="Montserrat"/>
                <a:sym typeface="Montserrat"/>
              </a:rPr>
              <a:t>Programs data</a:t>
            </a:r>
            <a:endParaRPr i="0" sz="1400" u="none" cap="none" strike="noStrike">
              <a:solidFill>
                <a:srgbClr val="000000"/>
              </a:solidFill>
              <a:latin typeface="Montserrat"/>
              <a:ea typeface="Montserrat"/>
              <a:cs typeface="Montserrat"/>
              <a:sym typeface="Montserrat"/>
            </a:endParaRPr>
          </a:p>
        </p:txBody>
      </p:sp>
      <p:grpSp>
        <p:nvGrpSpPr>
          <p:cNvPr id="110" name="Google Shape;110;p4"/>
          <p:cNvGrpSpPr/>
          <p:nvPr/>
        </p:nvGrpSpPr>
        <p:grpSpPr>
          <a:xfrm>
            <a:off x="354329" y="2454221"/>
            <a:ext cx="2347913" cy="1573311"/>
            <a:chOff x="820698" y="1828645"/>
            <a:chExt cx="2347913" cy="1573311"/>
          </a:xfrm>
        </p:grpSpPr>
        <p:pic>
          <p:nvPicPr>
            <p:cNvPr id="111" name="Google Shape;111;p4"/>
            <p:cNvPicPr preferRelativeResize="0"/>
            <p:nvPr/>
          </p:nvPicPr>
          <p:blipFill rotWithShape="1">
            <a:blip r:embed="rId4">
              <a:alphaModFix/>
            </a:blip>
            <a:srcRect b="0" l="0" r="0" t="0"/>
            <a:stretch/>
          </p:blipFill>
          <p:spPr>
            <a:xfrm>
              <a:off x="820698" y="1828645"/>
              <a:ext cx="2347913" cy="833562"/>
            </a:xfrm>
            <a:prstGeom prst="rect">
              <a:avLst/>
            </a:prstGeom>
            <a:noFill/>
            <a:ln>
              <a:noFill/>
            </a:ln>
          </p:spPr>
        </p:pic>
        <p:pic>
          <p:nvPicPr>
            <p:cNvPr id="112" name="Google Shape;112;p4"/>
            <p:cNvPicPr preferRelativeResize="0"/>
            <p:nvPr/>
          </p:nvPicPr>
          <p:blipFill rotWithShape="1">
            <a:blip r:embed="rId5">
              <a:alphaModFix/>
            </a:blip>
            <a:srcRect b="0" l="0" r="0" t="0"/>
            <a:stretch/>
          </p:blipFill>
          <p:spPr>
            <a:xfrm>
              <a:off x="846617" y="2655934"/>
              <a:ext cx="2250097" cy="746022"/>
            </a:xfrm>
            <a:prstGeom prst="rect">
              <a:avLst/>
            </a:prstGeom>
            <a:noFill/>
            <a:ln>
              <a:noFill/>
            </a:ln>
          </p:spPr>
        </p:pic>
      </p:grpSp>
      <p:sp>
        <p:nvSpPr>
          <p:cNvPr id="113" name="Google Shape;113;p4"/>
          <p:cNvSpPr txBox="1"/>
          <p:nvPr/>
        </p:nvSpPr>
        <p:spPr>
          <a:xfrm>
            <a:off x="354326" y="768450"/>
            <a:ext cx="1264200" cy="446400"/>
          </a:xfrm>
          <a:prstGeom prst="rect">
            <a:avLst/>
          </a:prstGeom>
          <a:solidFill>
            <a:srgbClr val="E760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300">
                <a:solidFill>
                  <a:schemeClr val="lt1"/>
                </a:solidFill>
                <a:latin typeface="Montserrat"/>
                <a:ea typeface="Montserrat"/>
                <a:cs typeface="Montserrat"/>
                <a:sym typeface="Montserrat"/>
              </a:rPr>
              <a:t>Tool</a:t>
            </a:r>
            <a:endParaRPr i="0" sz="2300" u="none" cap="none" strike="noStrike">
              <a:solidFill>
                <a:schemeClr val="l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500">
                <a:latin typeface="Montserrat"/>
                <a:ea typeface="Montserrat"/>
                <a:cs typeface="Montserrat"/>
                <a:sym typeface="Montserrat"/>
              </a:rPr>
              <a:t>ODK &amp; Ona</a:t>
            </a:r>
            <a:endParaRPr b="1" sz="3500">
              <a:latin typeface="Montserrat"/>
              <a:ea typeface="Montserrat"/>
              <a:cs typeface="Montserrat"/>
              <a:sym typeface="Montserrat"/>
            </a:endParaRPr>
          </a:p>
        </p:txBody>
      </p:sp>
      <p:sp>
        <p:nvSpPr>
          <p:cNvPr id="119" name="Google Shape;119;p6"/>
          <p:cNvSpPr txBox="1"/>
          <p:nvPr>
            <p:ph idx="1" type="body"/>
          </p:nvPr>
        </p:nvSpPr>
        <p:spPr>
          <a:xfrm>
            <a:off x="311700" y="1152475"/>
            <a:ext cx="6675600" cy="36687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Montserrat"/>
              <a:buChar char="●"/>
            </a:pPr>
            <a:r>
              <a:rPr lang="en-US" sz="1600">
                <a:solidFill>
                  <a:schemeClr val="dk1"/>
                </a:solidFill>
                <a:latin typeface="Montserrat"/>
                <a:ea typeface="Montserrat"/>
                <a:cs typeface="Montserrat"/>
                <a:sym typeface="Montserrat"/>
              </a:rPr>
              <a:t>User </a:t>
            </a:r>
            <a:r>
              <a:rPr lang="en-US" sz="1600" u="sng">
                <a:solidFill>
                  <a:schemeClr val="dk1"/>
                </a:solidFill>
                <a:latin typeface="Montserrat"/>
                <a:ea typeface="Montserrat"/>
                <a:cs typeface="Montserrat"/>
                <a:sym typeface="Montserrat"/>
                <a:hlinkClick r:id="rId3">
                  <a:extLst>
                    <a:ext uri="{A12FA001-AC4F-418D-AE19-62706E023703}">
                      <ahyp:hlinkClr val="tx"/>
                    </a:ext>
                  </a:extLst>
                </a:hlinkClick>
              </a:rPr>
              <a:t>Manual</a:t>
            </a:r>
            <a:r>
              <a:rPr lang="en-US" sz="1600">
                <a:solidFill>
                  <a:schemeClr val="dk1"/>
                </a:solidFill>
                <a:latin typeface="Montserrat"/>
                <a:ea typeface="Montserrat"/>
                <a:cs typeface="Montserrat"/>
                <a:sym typeface="Montserrat"/>
              </a:rPr>
              <a:t> is available</a:t>
            </a:r>
            <a:endParaRPr sz="1600">
              <a:latin typeface="Montserrat"/>
              <a:ea typeface="Montserrat"/>
              <a:cs typeface="Montserrat"/>
              <a:sym typeface="Montserrat"/>
            </a:endParaRPr>
          </a:p>
          <a:p>
            <a:pPr indent="-330200" lvl="0" marL="457200" rtl="0" algn="l">
              <a:lnSpc>
                <a:spcPct val="100000"/>
              </a:lnSpc>
              <a:spcBef>
                <a:spcPts val="0"/>
              </a:spcBef>
              <a:spcAft>
                <a:spcPts val="0"/>
              </a:spcAft>
              <a:buSzPts val="1600"/>
              <a:buFont typeface="Montserrat"/>
              <a:buChar char="●"/>
            </a:pPr>
            <a:r>
              <a:rPr lang="en-US" sz="1600">
                <a:solidFill>
                  <a:schemeClr val="dk1"/>
                </a:solidFill>
                <a:latin typeface="Montserrat"/>
                <a:ea typeface="Montserrat"/>
                <a:cs typeface="Montserrat"/>
                <a:sym typeface="Montserrat"/>
              </a:rPr>
              <a:t>Setup and Configuration</a:t>
            </a:r>
            <a:endParaRPr sz="1600">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Ona username and password</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ODK app download and installation</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Add project details</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Get forms</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Fill forms</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Send/submit form</a:t>
            </a:r>
            <a:endParaRPr sz="1600">
              <a:solidFill>
                <a:schemeClr val="dk1"/>
              </a:solidFill>
              <a:latin typeface="Montserrat"/>
              <a:ea typeface="Montserrat"/>
              <a:cs typeface="Montserrat"/>
              <a:sym typeface="Montserrat"/>
            </a:endParaRPr>
          </a:p>
          <a:p>
            <a:pPr indent="-330200" lvl="1" marL="914400" rtl="0" algn="l">
              <a:lnSpc>
                <a:spcPct val="100000"/>
              </a:lnSpc>
              <a:spcBef>
                <a:spcPts val="0"/>
              </a:spcBef>
              <a:spcAft>
                <a:spcPts val="0"/>
              </a:spcAft>
              <a:buClr>
                <a:schemeClr val="dk1"/>
              </a:buClr>
              <a:buSzPts val="1600"/>
              <a:buFont typeface="Montserrat"/>
              <a:buChar char="○"/>
            </a:pPr>
            <a:r>
              <a:rPr lang="en-US" sz="1600">
                <a:solidFill>
                  <a:schemeClr val="dk1"/>
                </a:solidFill>
                <a:latin typeface="Montserrat"/>
                <a:ea typeface="Montserrat"/>
                <a:cs typeface="Montserrat"/>
                <a:sym typeface="Montserrat"/>
              </a:rPr>
              <a:t>Form u</a:t>
            </a:r>
            <a:r>
              <a:rPr lang="en-US" sz="1600">
                <a:solidFill>
                  <a:schemeClr val="dk1"/>
                </a:solidFill>
                <a:latin typeface="Montserrat"/>
                <a:ea typeface="Montserrat"/>
                <a:cs typeface="Montserrat"/>
                <a:sym typeface="Montserrat"/>
              </a:rPr>
              <a:t>pdates</a:t>
            </a:r>
            <a:endParaRPr sz="1600">
              <a:solidFill>
                <a:schemeClr val="dk1"/>
              </a:solidFill>
              <a:latin typeface="Montserrat"/>
              <a:ea typeface="Montserrat"/>
              <a:cs typeface="Montserrat"/>
              <a:sym typeface="Montserrat"/>
            </a:endParaRPr>
          </a:p>
          <a:p>
            <a:pPr indent="-228600" lvl="0" marL="457200" rtl="0" algn="l">
              <a:lnSpc>
                <a:spcPct val="100000"/>
              </a:lnSpc>
              <a:spcBef>
                <a:spcPts val="0"/>
              </a:spcBef>
              <a:spcAft>
                <a:spcPts val="0"/>
              </a:spcAft>
              <a:buSzPts val="1800"/>
              <a:buNone/>
            </a:pPr>
            <a:r>
              <a:t/>
            </a:r>
            <a:endParaRPr sz="1600">
              <a:solidFill>
                <a:schemeClr val="dk1"/>
              </a:solidFill>
              <a:latin typeface="Montserrat"/>
              <a:ea typeface="Montserrat"/>
              <a:cs typeface="Montserrat"/>
              <a:sym typeface="Montserrat"/>
            </a:endParaRPr>
          </a:p>
        </p:txBody>
      </p:sp>
      <p:grpSp>
        <p:nvGrpSpPr>
          <p:cNvPr id="120" name="Google Shape;120;p6"/>
          <p:cNvGrpSpPr/>
          <p:nvPr/>
        </p:nvGrpSpPr>
        <p:grpSpPr>
          <a:xfrm>
            <a:off x="6987267" y="107705"/>
            <a:ext cx="1981924" cy="1373511"/>
            <a:chOff x="3047697" y="4017405"/>
            <a:chExt cx="2467989" cy="1648340"/>
          </a:xfrm>
        </p:grpSpPr>
        <p:pic>
          <p:nvPicPr>
            <p:cNvPr id="121" name="Google Shape;121;p6"/>
            <p:cNvPicPr preferRelativeResize="0"/>
            <p:nvPr/>
          </p:nvPicPr>
          <p:blipFill rotWithShape="1">
            <a:blip r:embed="rId4">
              <a:alphaModFix/>
            </a:blip>
            <a:srcRect b="0" l="0" r="0" t="0"/>
            <a:stretch/>
          </p:blipFill>
          <p:spPr>
            <a:xfrm>
              <a:off x="3047697" y="4017405"/>
              <a:ext cx="2333274" cy="828365"/>
            </a:xfrm>
            <a:prstGeom prst="rect">
              <a:avLst/>
            </a:prstGeom>
            <a:noFill/>
            <a:ln>
              <a:noFill/>
            </a:ln>
          </p:spPr>
        </p:pic>
        <p:pic>
          <p:nvPicPr>
            <p:cNvPr id="122" name="Google Shape;122;p6"/>
            <p:cNvPicPr preferRelativeResize="0"/>
            <p:nvPr/>
          </p:nvPicPr>
          <p:blipFill rotWithShape="1">
            <a:blip r:embed="rId5">
              <a:alphaModFix/>
            </a:blip>
            <a:srcRect b="0" l="0" r="0" t="0"/>
            <a:stretch/>
          </p:blipFill>
          <p:spPr>
            <a:xfrm>
              <a:off x="3265589" y="4919723"/>
              <a:ext cx="2250097" cy="746022"/>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57e4d7659fe8a43_7"/>
          <p:cNvSpPr txBox="1"/>
          <p:nvPr>
            <p:ph type="title"/>
          </p:nvPr>
        </p:nvSpPr>
        <p:spPr>
          <a:xfrm>
            <a:off x="248075" y="158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2300">
                <a:latin typeface="Montserrat"/>
                <a:ea typeface="Montserrat"/>
                <a:cs typeface="Montserrat"/>
                <a:sym typeface="Montserrat"/>
              </a:rPr>
              <a:t>Ona username and password</a:t>
            </a:r>
            <a:endParaRPr b="1" sz="2300">
              <a:latin typeface="Montserrat"/>
              <a:ea typeface="Montserrat"/>
              <a:cs typeface="Montserrat"/>
              <a:sym typeface="Montserrat"/>
            </a:endParaRPr>
          </a:p>
        </p:txBody>
      </p:sp>
      <p:sp>
        <p:nvSpPr>
          <p:cNvPr id="128" name="Google Shape;128;g57e4d7659fe8a43_7"/>
          <p:cNvSpPr txBox="1"/>
          <p:nvPr>
            <p:ph idx="1" type="body"/>
          </p:nvPr>
        </p:nvSpPr>
        <p:spPr>
          <a:xfrm>
            <a:off x="4265375" y="1760100"/>
            <a:ext cx="4666200" cy="1491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US" sz="1600">
                <a:solidFill>
                  <a:schemeClr val="dk1"/>
                </a:solidFill>
                <a:latin typeface="Montserrat"/>
                <a:ea typeface="Montserrat"/>
                <a:cs typeface="Montserrat"/>
                <a:sym typeface="Montserrat"/>
              </a:rPr>
              <a:t>Create the account at</a:t>
            </a:r>
            <a:endParaRPr sz="16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US" sz="1600">
                <a:solidFill>
                  <a:schemeClr val="dk1"/>
                </a:solidFill>
                <a:latin typeface="Montserrat"/>
                <a:ea typeface="Montserrat"/>
                <a:cs typeface="Montserrat"/>
                <a:sym typeface="Montserrat"/>
              </a:rPr>
              <a:t> </a:t>
            </a:r>
            <a:r>
              <a:rPr lang="en-US" sz="1600" u="sng">
                <a:solidFill>
                  <a:schemeClr val="hlink"/>
                </a:solidFill>
                <a:latin typeface="Montserrat"/>
                <a:ea typeface="Montserrat"/>
                <a:cs typeface="Montserrat"/>
                <a:sym typeface="Montserrat"/>
                <a:hlinkClick r:id="rId3"/>
              </a:rPr>
              <a:t>https://ona.io/join</a:t>
            </a:r>
            <a:endParaRPr sz="16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i="1" lang="en-US" sz="1200">
                <a:solidFill>
                  <a:schemeClr val="dk1"/>
                </a:solidFill>
                <a:latin typeface="Montserrat"/>
                <a:ea typeface="Montserrat"/>
                <a:cs typeface="Montserrat"/>
                <a:sym typeface="Montserrat"/>
              </a:rPr>
              <a:t>(take note of your username and password, you will need it to complete this Step 2).</a:t>
            </a:r>
            <a:endParaRPr i="1" sz="1200">
              <a:solidFill>
                <a:schemeClr val="dk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i="1" lang="en-US" sz="1200">
                <a:solidFill>
                  <a:schemeClr val="dk1"/>
                </a:solidFill>
                <a:latin typeface="Montserrat"/>
                <a:ea typeface="Montserrat"/>
                <a:cs typeface="Montserrat"/>
                <a:sym typeface="Montserrat"/>
              </a:rPr>
              <a:t>RO will support you with this. Reach out to your RO</a:t>
            </a:r>
            <a:endParaRPr i="1" sz="12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sz="1600">
              <a:latin typeface="Montserrat"/>
              <a:ea typeface="Montserrat"/>
              <a:cs typeface="Montserrat"/>
              <a:sym typeface="Montserrat"/>
            </a:endParaRPr>
          </a:p>
        </p:txBody>
      </p:sp>
      <p:pic>
        <p:nvPicPr>
          <p:cNvPr id="129" name="Google Shape;129;g57e4d7659fe8a43_7"/>
          <p:cNvPicPr preferRelativeResize="0"/>
          <p:nvPr/>
        </p:nvPicPr>
        <p:blipFill>
          <a:blip r:embed="rId4">
            <a:alphaModFix/>
          </a:blip>
          <a:stretch>
            <a:fillRect/>
          </a:stretch>
        </p:blipFill>
        <p:spPr>
          <a:xfrm>
            <a:off x="198600" y="1017725"/>
            <a:ext cx="3791250" cy="4036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57e4d7659fe8a43_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US" sz="2300">
                <a:latin typeface="Montserrat"/>
                <a:ea typeface="Montserrat"/>
                <a:cs typeface="Montserrat"/>
                <a:sym typeface="Montserrat"/>
              </a:rPr>
              <a:t>ODK app download and installation</a:t>
            </a:r>
            <a:endParaRPr b="1" sz="2300">
              <a:latin typeface="Montserrat"/>
              <a:ea typeface="Montserrat"/>
              <a:cs typeface="Montserrat"/>
              <a:sym typeface="Montserrat"/>
            </a:endParaRPr>
          </a:p>
        </p:txBody>
      </p:sp>
      <p:pic>
        <p:nvPicPr>
          <p:cNvPr id="135" name="Google Shape;135;g57e4d7659fe8a43_1"/>
          <p:cNvPicPr preferRelativeResize="0"/>
          <p:nvPr/>
        </p:nvPicPr>
        <p:blipFill>
          <a:blip r:embed="rId3">
            <a:alphaModFix/>
          </a:blip>
          <a:stretch>
            <a:fillRect/>
          </a:stretch>
        </p:blipFill>
        <p:spPr>
          <a:xfrm>
            <a:off x="1220875" y="1257721"/>
            <a:ext cx="4751950" cy="300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57e4d7659fe8a43_15"/>
          <p:cNvSpPr txBox="1"/>
          <p:nvPr>
            <p:ph type="title"/>
          </p:nvPr>
        </p:nvSpPr>
        <p:spPr>
          <a:xfrm>
            <a:off x="3067050" y="84475"/>
            <a:ext cx="36684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b="1" lang="en-US" sz="2300">
                <a:latin typeface="Montserrat"/>
                <a:ea typeface="Montserrat"/>
                <a:cs typeface="Montserrat"/>
                <a:sym typeface="Montserrat"/>
              </a:rPr>
              <a:t>Add project details</a:t>
            </a:r>
            <a:endParaRPr b="1" sz="2300">
              <a:latin typeface="Montserrat"/>
              <a:ea typeface="Montserrat"/>
              <a:cs typeface="Montserrat"/>
              <a:sym typeface="Montserrat"/>
            </a:endParaRPr>
          </a:p>
          <a:p>
            <a:pPr indent="0" lvl="0" marL="0" rtl="0" algn="l">
              <a:spcBef>
                <a:spcPts val="600"/>
              </a:spcBef>
              <a:spcAft>
                <a:spcPts val="0"/>
              </a:spcAft>
              <a:buNone/>
            </a:pPr>
            <a:r>
              <a:t/>
            </a:r>
            <a:endParaRPr b="1">
              <a:latin typeface="Montserrat"/>
              <a:ea typeface="Montserrat"/>
              <a:cs typeface="Montserrat"/>
              <a:sym typeface="Montserrat"/>
            </a:endParaRPr>
          </a:p>
        </p:txBody>
      </p:sp>
      <p:sp>
        <p:nvSpPr>
          <p:cNvPr id="141" name="Google Shape;141;g57e4d7659fe8a43_15"/>
          <p:cNvSpPr txBox="1"/>
          <p:nvPr>
            <p:ph idx="1" type="body"/>
          </p:nvPr>
        </p:nvSpPr>
        <p:spPr>
          <a:xfrm>
            <a:off x="5325900" y="1017725"/>
            <a:ext cx="3506400" cy="3551100"/>
          </a:xfrm>
          <a:prstGeom prst="rect">
            <a:avLst/>
          </a:prstGeom>
        </p:spPr>
        <p:txBody>
          <a:bodyPr anchorCtr="0" anchor="t" bIns="91425" lIns="91425" spcFirstLastPara="1" rIns="91425" wrap="square" tIns="91425">
            <a:noAutofit/>
          </a:bodyPr>
          <a:lstStyle/>
          <a:p>
            <a:pPr indent="-317500" lvl="0" marL="457200" rtl="0" algn="l">
              <a:spcBef>
                <a:spcPts val="1200"/>
              </a:spcBef>
              <a:spcAft>
                <a:spcPts val="0"/>
              </a:spcAft>
              <a:buClr>
                <a:schemeClr val="dk1"/>
              </a:buClr>
              <a:buSzPts val="1400"/>
              <a:buChar char="●"/>
            </a:pPr>
            <a:r>
              <a:rPr lang="en-US" sz="1400">
                <a:solidFill>
                  <a:schemeClr val="dk1"/>
                </a:solidFill>
                <a:latin typeface="Montserrat"/>
                <a:ea typeface="Montserrat"/>
                <a:cs typeface="Montserrat"/>
                <a:sym typeface="Montserrat"/>
              </a:rPr>
              <a:t>Open ODK App, click on “Manually enter project details”.</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US" sz="1400">
                <a:solidFill>
                  <a:schemeClr val="dk1"/>
                </a:solidFill>
                <a:latin typeface="Montserrat"/>
                <a:ea typeface="Montserrat"/>
                <a:cs typeface="Montserrat"/>
                <a:sym typeface="Montserrat"/>
              </a:rPr>
              <a:t>Add project details as follows</a:t>
            </a:r>
            <a:endParaRPr sz="1400">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Enter URL as:</a:t>
            </a:r>
            <a:r>
              <a:rPr lang="en-US">
                <a:solidFill>
                  <a:schemeClr val="dk1"/>
                </a:solidFill>
                <a:uFill>
                  <a:noFill/>
                </a:uFill>
                <a:latin typeface="Montserrat"/>
                <a:ea typeface="Montserrat"/>
                <a:cs typeface="Montserrat"/>
                <a:sym typeface="Montserrat"/>
                <a:hlinkClick r:id="rId3">
                  <a:extLst>
                    <a:ext uri="{A12FA001-AC4F-418D-AE19-62706E023703}">
                      <ahyp:hlinkClr val="tx"/>
                    </a:ext>
                  </a:extLst>
                </a:hlinkClick>
              </a:rPr>
              <a:t> </a:t>
            </a:r>
            <a:r>
              <a:rPr lang="en-US" u="sng">
                <a:solidFill>
                  <a:schemeClr val="hlink"/>
                </a:solidFill>
                <a:latin typeface="Montserrat"/>
                <a:ea typeface="Montserrat"/>
                <a:cs typeface="Montserrat"/>
                <a:sym typeface="Montserrat"/>
                <a:hlinkClick r:id="rId4"/>
              </a:rPr>
              <a:t>https://odk.ona.io</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Char char="○"/>
            </a:pPr>
            <a:r>
              <a:rPr lang="en-US">
                <a:solidFill>
                  <a:schemeClr val="dk1"/>
                </a:solidFill>
                <a:latin typeface="Montserrat"/>
                <a:ea typeface="Montserrat"/>
                <a:cs typeface="Montserrat"/>
                <a:sym typeface="Montserrat"/>
              </a:rPr>
              <a:t>Enter the username you created in step 2 above</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Char char="○"/>
            </a:pPr>
            <a:r>
              <a:rPr lang="en-US">
                <a:solidFill>
                  <a:schemeClr val="dk1"/>
                </a:solidFill>
                <a:latin typeface="Montserrat"/>
                <a:ea typeface="Montserrat"/>
                <a:cs typeface="Montserrat"/>
                <a:sym typeface="Montserrat"/>
              </a:rPr>
              <a:t> Enter the password you created in step 2 above</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Char char="○"/>
            </a:pPr>
            <a:r>
              <a:rPr lang="en-US">
                <a:solidFill>
                  <a:schemeClr val="dk1"/>
                </a:solidFill>
                <a:latin typeface="Montserrat"/>
                <a:ea typeface="Montserrat"/>
                <a:cs typeface="Montserrat"/>
                <a:sym typeface="Montserrat"/>
              </a:rPr>
              <a:t>Click “Add”</a:t>
            </a:r>
            <a:endParaRPr>
              <a:solidFill>
                <a:schemeClr val="dk1"/>
              </a:solidFill>
              <a:latin typeface="Montserrat"/>
              <a:ea typeface="Montserrat"/>
              <a:cs typeface="Montserrat"/>
              <a:sym typeface="Montserrat"/>
            </a:endParaRPr>
          </a:p>
          <a:p>
            <a:pPr indent="0" lvl="0" marL="457200" rtl="0" algn="l">
              <a:spcBef>
                <a:spcPts val="1200"/>
              </a:spcBef>
              <a:spcAft>
                <a:spcPts val="0"/>
              </a:spcAft>
              <a:buNone/>
            </a:pPr>
            <a:r>
              <a:t/>
            </a:r>
            <a:endParaRPr sz="1400">
              <a:latin typeface="Montserrat"/>
              <a:ea typeface="Montserrat"/>
              <a:cs typeface="Montserrat"/>
              <a:sym typeface="Montserrat"/>
            </a:endParaRPr>
          </a:p>
        </p:txBody>
      </p:sp>
      <p:pic>
        <p:nvPicPr>
          <p:cNvPr id="142" name="Google Shape;142;g57e4d7659fe8a43_15"/>
          <p:cNvPicPr preferRelativeResize="0"/>
          <p:nvPr/>
        </p:nvPicPr>
        <p:blipFill>
          <a:blip r:embed="rId5">
            <a:alphaModFix/>
          </a:blip>
          <a:stretch>
            <a:fillRect/>
          </a:stretch>
        </p:blipFill>
        <p:spPr>
          <a:xfrm>
            <a:off x="680625" y="579975"/>
            <a:ext cx="2481825" cy="5524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0f979426d5_1_45"/>
          <p:cNvSpPr txBox="1"/>
          <p:nvPr>
            <p:ph type="title"/>
          </p:nvPr>
        </p:nvSpPr>
        <p:spPr>
          <a:xfrm>
            <a:off x="1733250" y="128075"/>
            <a:ext cx="5677500" cy="5727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US" sz="2300">
                <a:latin typeface="Montserrat"/>
                <a:ea typeface="Montserrat"/>
                <a:cs typeface="Montserrat"/>
                <a:sym typeface="Montserrat"/>
              </a:rPr>
              <a:t>Add Metadata(Identity data)</a:t>
            </a:r>
            <a:endParaRPr b="1" sz="2300">
              <a:latin typeface="Montserrat"/>
              <a:ea typeface="Montserrat"/>
              <a:cs typeface="Montserrat"/>
              <a:sym typeface="Montserrat"/>
            </a:endParaRPr>
          </a:p>
        </p:txBody>
      </p:sp>
      <p:sp>
        <p:nvSpPr>
          <p:cNvPr id="148" name="Google Shape;148;g20f979426d5_1_45"/>
          <p:cNvSpPr txBox="1"/>
          <p:nvPr>
            <p:ph idx="1" type="body"/>
          </p:nvPr>
        </p:nvSpPr>
        <p:spPr>
          <a:xfrm>
            <a:off x="5325900" y="2360350"/>
            <a:ext cx="3506400" cy="2208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Please adjust the following settings so we know specific forms that you have sent in.</a:t>
            </a:r>
            <a:endParaRPr sz="1200">
              <a:solidFill>
                <a:schemeClr val="dk1"/>
              </a:solidFill>
              <a:latin typeface="Montserrat"/>
              <a:ea typeface="Montserrat"/>
              <a:cs typeface="Montserrat"/>
              <a:sym typeface="Montserrat"/>
            </a:endParaRPr>
          </a:p>
          <a:p>
            <a:pPr indent="0" lvl="0" marL="457200" rtl="0" algn="l">
              <a:spcBef>
                <a:spcPts val="1200"/>
              </a:spcBef>
              <a:spcAft>
                <a:spcPts val="0"/>
              </a:spcAft>
              <a:buNone/>
            </a:pPr>
            <a:r>
              <a:t/>
            </a:r>
            <a:endParaRPr sz="1400">
              <a:solidFill>
                <a:schemeClr val="dk1"/>
              </a:solidFill>
              <a:latin typeface="Montserrat"/>
              <a:ea typeface="Montserrat"/>
              <a:cs typeface="Montserrat"/>
              <a:sym typeface="Montserrat"/>
            </a:endParaRPr>
          </a:p>
        </p:txBody>
      </p:sp>
      <p:pic>
        <p:nvPicPr>
          <p:cNvPr id="149" name="Google Shape;149;g20f979426d5_1_45"/>
          <p:cNvPicPr preferRelativeResize="0"/>
          <p:nvPr/>
        </p:nvPicPr>
        <p:blipFill>
          <a:blip r:embed="rId3">
            <a:alphaModFix/>
          </a:blip>
          <a:stretch>
            <a:fillRect/>
          </a:stretch>
        </p:blipFill>
        <p:spPr>
          <a:xfrm>
            <a:off x="152400" y="809575"/>
            <a:ext cx="4155950" cy="4181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MSG_HW</dc:creator>
</cp:coreProperties>
</file>